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" d="100"/>
          <a:sy n="11" d="100"/>
        </p:scale>
        <p:origin x="250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AA65-D753-4999-8218-4C6FC70D5377}" type="datetimeFigureOut">
              <a:rPr lang="en-MY" smtClean="0"/>
              <a:t>12/1/2024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36E-2872-4500-9988-437AD5E1FA9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2515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AA65-D753-4999-8218-4C6FC70D5377}" type="datetimeFigureOut">
              <a:rPr lang="en-MY" smtClean="0"/>
              <a:t>12/1/2024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36E-2872-4500-9988-437AD5E1FA9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6098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AA65-D753-4999-8218-4C6FC70D5377}" type="datetimeFigureOut">
              <a:rPr lang="en-MY" smtClean="0"/>
              <a:t>12/1/2024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36E-2872-4500-9988-437AD5E1FA9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06969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AA65-D753-4999-8218-4C6FC70D5377}" type="datetimeFigureOut">
              <a:rPr lang="en-MY" smtClean="0"/>
              <a:t>12/1/2024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36E-2872-4500-9988-437AD5E1FA9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4533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AA65-D753-4999-8218-4C6FC70D5377}" type="datetimeFigureOut">
              <a:rPr lang="en-MY" smtClean="0"/>
              <a:t>12/1/2024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36E-2872-4500-9988-437AD5E1FA9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475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AA65-D753-4999-8218-4C6FC70D5377}" type="datetimeFigureOut">
              <a:rPr lang="en-MY" smtClean="0"/>
              <a:t>12/1/2024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36E-2872-4500-9988-437AD5E1FA9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3903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AA65-D753-4999-8218-4C6FC70D5377}" type="datetimeFigureOut">
              <a:rPr lang="en-MY" smtClean="0"/>
              <a:t>12/1/2024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36E-2872-4500-9988-437AD5E1FA9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0764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AA65-D753-4999-8218-4C6FC70D5377}" type="datetimeFigureOut">
              <a:rPr lang="en-MY" smtClean="0"/>
              <a:t>12/1/2024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36E-2872-4500-9988-437AD5E1FA9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821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AA65-D753-4999-8218-4C6FC70D5377}" type="datetimeFigureOut">
              <a:rPr lang="en-MY" smtClean="0"/>
              <a:t>12/1/2024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36E-2872-4500-9988-437AD5E1FA9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9398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AA65-D753-4999-8218-4C6FC70D5377}" type="datetimeFigureOut">
              <a:rPr lang="en-MY" smtClean="0"/>
              <a:t>12/1/2024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36E-2872-4500-9988-437AD5E1FA9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1769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AA65-D753-4999-8218-4C6FC70D5377}" type="datetimeFigureOut">
              <a:rPr lang="en-MY" smtClean="0"/>
              <a:t>12/1/2024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636E-2872-4500-9988-437AD5E1FA9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6378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5AA65-D753-4999-8218-4C6FC70D5377}" type="datetimeFigureOut">
              <a:rPr lang="en-MY" smtClean="0"/>
              <a:t>12/1/2024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F636E-2872-4500-9988-437AD5E1FA9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0965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0527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Fahmi Adnan</dc:creator>
  <cp:lastModifiedBy>Fahmi Adnan</cp:lastModifiedBy>
  <cp:revision>1</cp:revision>
  <dcterms:created xsi:type="dcterms:W3CDTF">2024-01-12T15:48:14Z</dcterms:created>
  <dcterms:modified xsi:type="dcterms:W3CDTF">2024-01-12T15:59:54Z</dcterms:modified>
</cp:coreProperties>
</file>