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2" autoAdjust="0"/>
  </p:normalViewPr>
  <p:slideViewPr>
    <p:cSldViewPr>
      <p:cViewPr>
        <p:scale>
          <a:sx n="66" d="100"/>
          <a:sy n="66" d="100"/>
        </p:scale>
        <p:origin x="99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912" y="3086100"/>
            <a:ext cx="13831887" cy="1949450"/>
          </a:xfrm>
        </p:spPr>
        <p:txBody>
          <a:bodyPr anchor="t">
            <a:normAutofit/>
          </a:bodyPr>
          <a:lstStyle>
            <a:lvl1pPr algn="l">
              <a:defRPr sz="5400" b="1" cap="all">
                <a:solidFill>
                  <a:srgbClr val="EDB41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912" y="506542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EDB41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1D11B68-22A3-4C24-958D-EC5EA1F4E19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69912" y="6565611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EDB41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University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36" y="723900"/>
            <a:ext cx="77724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036" y="2705100"/>
            <a:ext cx="15433964" cy="571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8EDB-1BB3-4783-9CB7-A74489D0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8507-03CA-43CD-9D16-B4F75DDCE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6CB8F-6422-4EBB-B963-6111D9BC6DB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32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1B6A-7B45-41F3-A9A1-B5CD88BF3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78EA9-3D75-46FB-BB24-695FE1F93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42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4919-337E-404A-B824-D8A45908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8" y="895028"/>
            <a:ext cx="8229600" cy="1143000"/>
          </a:xfrm>
        </p:spPr>
        <p:txBody>
          <a:bodyPr>
            <a:normAutofit/>
          </a:bodyPr>
          <a:lstStyle/>
          <a:p>
            <a:endParaRPr lang="en-MY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6475-FC07-4B17-AF32-C257E595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810" y="2551212"/>
            <a:ext cx="4040188" cy="639762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8AC55-E93F-4020-86DE-C9154FCB1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810" y="3298503"/>
            <a:ext cx="6185564" cy="4869332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2C879-7F62-4F63-A644-DDE604FA6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996" y="2551212"/>
            <a:ext cx="4041775" cy="639762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A6A2B-35BB-4581-80B0-B21164A4F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4439" y="3276472"/>
            <a:ext cx="6185565" cy="4869333"/>
          </a:xfrm>
        </p:spPr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4778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F40B2B45-E14F-4F90-ACB0-16FCA5380836}" vid="{9D24558A-8CB0-43B3-BA26-D4ACD1732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NOOR IMAN BIN SA'ADON</dc:creator>
  <cp:lastModifiedBy>MUHAMMAD NOOR IMAN BIN SA'ADON</cp:lastModifiedBy>
  <cp:revision>1</cp:revision>
  <dcterms:created xsi:type="dcterms:W3CDTF">2024-11-25T09:40:58Z</dcterms:created>
  <dcterms:modified xsi:type="dcterms:W3CDTF">2024-11-25T09:47:27Z</dcterms:modified>
  <dc:identifier>DAGXXtqBMiA</dc:identifier>
</cp:coreProperties>
</file>