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3" d="100"/>
          <a:sy n="53" d="100"/>
        </p:scale>
        <p:origin x="319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247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856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217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472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024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584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4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397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639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048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674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F022-A259-4A06-9811-AD6F0328A950}" type="datetimeFigureOut">
              <a:rPr lang="en-MY" smtClean="0"/>
              <a:t>8/3/2025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65723-9D24-472E-8EFC-B354F4B65E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482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FED82AC-02B0-4ED2-B746-C749BFE2C2A9}"/>
              </a:ext>
            </a:extLst>
          </p:cNvPr>
          <p:cNvSpPr/>
          <p:nvPr/>
        </p:nvSpPr>
        <p:spPr>
          <a:xfrm>
            <a:off x="-3941" y="0"/>
            <a:ext cx="9605141" cy="101652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E412E3-337C-46F7-9DEA-95742680633A}"/>
              </a:ext>
            </a:extLst>
          </p:cNvPr>
          <p:cNvSpPr/>
          <p:nvPr/>
        </p:nvSpPr>
        <p:spPr>
          <a:xfrm>
            <a:off x="212834" y="152350"/>
            <a:ext cx="2316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Add your university logo here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955373-1F0D-499F-87B3-ED41D9F07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244" y="184555"/>
            <a:ext cx="4587766" cy="6627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9C9B3A-0EC7-41FE-80E3-B3DBD990C106}"/>
              </a:ext>
            </a:extLst>
          </p:cNvPr>
          <p:cNvSpPr/>
          <p:nvPr/>
        </p:nvSpPr>
        <p:spPr>
          <a:xfrm>
            <a:off x="0" y="1005821"/>
            <a:ext cx="9601200" cy="8702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BFF1B0-91DA-404E-964E-B88B7504C292}"/>
              </a:ext>
            </a:extLst>
          </p:cNvPr>
          <p:cNvSpPr/>
          <p:nvPr/>
        </p:nvSpPr>
        <p:spPr>
          <a:xfrm>
            <a:off x="0" y="1876099"/>
            <a:ext cx="4800600" cy="26013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INTRODUCTION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A5D94F-D4C8-46C9-A4B3-402610DFD40D}"/>
              </a:ext>
            </a:extLst>
          </p:cNvPr>
          <p:cNvSpPr/>
          <p:nvPr/>
        </p:nvSpPr>
        <p:spPr>
          <a:xfrm>
            <a:off x="4784834" y="1876099"/>
            <a:ext cx="4816366" cy="26013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OBJECTIVE/PROBLEM STATEMENT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1479F6-6D2B-4ECE-B83E-8F38B98B438D}"/>
              </a:ext>
            </a:extLst>
          </p:cNvPr>
          <p:cNvSpPr/>
          <p:nvPr/>
        </p:nvSpPr>
        <p:spPr>
          <a:xfrm>
            <a:off x="1" y="4477407"/>
            <a:ext cx="4784834" cy="51868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RESEARCH METHADOLOGY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D44549-3F1F-4840-B635-C80B931D5216}"/>
              </a:ext>
            </a:extLst>
          </p:cNvPr>
          <p:cNvSpPr/>
          <p:nvPr/>
        </p:nvSpPr>
        <p:spPr>
          <a:xfrm>
            <a:off x="4784832" y="4477406"/>
            <a:ext cx="4816367" cy="51868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RESULTS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030430-8A87-409C-B722-D27F56A268ED}"/>
              </a:ext>
            </a:extLst>
          </p:cNvPr>
          <p:cNvSpPr/>
          <p:nvPr/>
        </p:nvSpPr>
        <p:spPr>
          <a:xfrm>
            <a:off x="-3941" y="9664262"/>
            <a:ext cx="4784834" cy="2459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DISCUSSION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C86EF-AD1C-464E-8222-74F940A8DB66}"/>
              </a:ext>
            </a:extLst>
          </p:cNvPr>
          <p:cNvSpPr/>
          <p:nvPr/>
        </p:nvSpPr>
        <p:spPr>
          <a:xfrm>
            <a:off x="4780893" y="9664262"/>
            <a:ext cx="4820307" cy="15998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CONCLUSION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B65CC2-BBB0-475A-89D7-D421C391989D}"/>
              </a:ext>
            </a:extLst>
          </p:cNvPr>
          <p:cNvSpPr/>
          <p:nvPr/>
        </p:nvSpPr>
        <p:spPr>
          <a:xfrm>
            <a:off x="4780894" y="11264113"/>
            <a:ext cx="4820306" cy="8595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ACKNOWLEDGEMENT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11C65C-FA4E-49CB-BFC2-ABDFAEB63998}"/>
              </a:ext>
            </a:extLst>
          </p:cNvPr>
          <p:cNvSpPr txBox="1"/>
          <p:nvPr/>
        </p:nvSpPr>
        <p:spPr>
          <a:xfrm>
            <a:off x="212834" y="12247713"/>
            <a:ext cx="701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Feel free to modify the content body template creatively. Printing size A1.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06510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31</Words>
  <Application>Microsoft Office PowerPoint</Application>
  <PresentationFormat>A3 Paper (297x420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FAIZ MD SHAKHIH</dc:creator>
  <cp:lastModifiedBy>MUHAMMAD FAIZ MD SHAKHIH</cp:lastModifiedBy>
  <cp:revision>4</cp:revision>
  <dcterms:created xsi:type="dcterms:W3CDTF">2025-03-08T09:10:13Z</dcterms:created>
  <dcterms:modified xsi:type="dcterms:W3CDTF">2025-03-08T10:21:10Z</dcterms:modified>
</cp:coreProperties>
</file>