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090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7313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56408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69706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8934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6691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61871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6933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0674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545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3064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FAEE-F222-4108-8003-205396FB36F5}" type="datetimeFigureOut">
              <a:rPr lang="ms-MY" smtClean="0"/>
              <a:t>9/01/2022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F2C3D-CAD9-4A26-AF59-E0B6A04EB0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5082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0444" y="1528354"/>
            <a:ext cx="72890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dirty="0" smtClean="0"/>
              <a:t>Details that </a:t>
            </a:r>
            <a:r>
              <a:rPr lang="ms-MY" b="1" dirty="0" smtClean="0"/>
              <a:t>MUST </a:t>
            </a:r>
            <a:r>
              <a:rPr lang="ms-MY" dirty="0" smtClean="0"/>
              <a:t>include in the poster:</a:t>
            </a:r>
          </a:p>
          <a:p>
            <a:pPr marL="342900" indent="-342900">
              <a:buAutoNum type="arabicPeriod"/>
            </a:pPr>
            <a:r>
              <a:rPr lang="ms-MY" dirty="0" smtClean="0"/>
              <a:t>Research title</a:t>
            </a:r>
          </a:p>
          <a:p>
            <a:pPr marL="342900" indent="-342900">
              <a:buAutoNum type="arabicPeriod"/>
            </a:pPr>
            <a:r>
              <a:rPr lang="ms-MY" dirty="0" smtClean="0"/>
              <a:t>Authors with affiliation</a:t>
            </a:r>
          </a:p>
          <a:p>
            <a:pPr marL="342900" indent="-342900">
              <a:buAutoNum type="arabicPeriod"/>
            </a:pPr>
            <a:r>
              <a:rPr lang="ms-MY" dirty="0" smtClean="0"/>
              <a:t>Introduction</a:t>
            </a:r>
          </a:p>
          <a:p>
            <a:pPr marL="342900" indent="-342900">
              <a:buAutoNum type="arabicPeriod"/>
            </a:pPr>
            <a:r>
              <a:rPr lang="ms-MY" dirty="0" smtClean="0"/>
              <a:t>Objectives</a:t>
            </a:r>
          </a:p>
          <a:p>
            <a:pPr marL="342900" indent="-342900">
              <a:buAutoNum type="arabicPeriod"/>
            </a:pPr>
            <a:r>
              <a:rPr lang="ms-MY" dirty="0" smtClean="0"/>
              <a:t>Methods</a:t>
            </a:r>
          </a:p>
          <a:p>
            <a:pPr marL="342900" indent="-342900">
              <a:buAutoNum type="arabicPeriod"/>
            </a:pPr>
            <a:r>
              <a:rPr lang="ms-MY" dirty="0" smtClean="0"/>
              <a:t>Results and discussion</a:t>
            </a:r>
          </a:p>
          <a:p>
            <a:pPr marL="342900" indent="-342900">
              <a:buAutoNum type="arabicPeriod"/>
            </a:pPr>
            <a:r>
              <a:rPr lang="ms-MY" dirty="0" smtClean="0"/>
              <a:t>Conclusion</a:t>
            </a:r>
          </a:p>
          <a:p>
            <a:pPr marL="342900" indent="-342900">
              <a:buAutoNum type="arabicPeriod"/>
            </a:pPr>
            <a:r>
              <a:rPr lang="ms-MY" dirty="0" smtClean="0"/>
              <a:t>Reference (optional)</a:t>
            </a:r>
          </a:p>
          <a:p>
            <a:pPr marL="342900" indent="-342900">
              <a:buAutoNum type="arabicPeriod"/>
            </a:pPr>
            <a:r>
              <a:rPr lang="ms-MY" dirty="0" smtClean="0"/>
              <a:t>Acknowledgement</a:t>
            </a:r>
          </a:p>
          <a:p>
            <a:pPr marL="342900" indent="-342900">
              <a:buAutoNum type="arabicPeriod"/>
            </a:pPr>
            <a:endParaRPr lang="ms-MY" dirty="0"/>
          </a:p>
          <a:p>
            <a:r>
              <a:rPr lang="ms-MY" dirty="0" smtClean="0"/>
              <a:t>* You can arrange your content and design your poster up to your creativity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4649" y="0"/>
            <a:ext cx="1780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200" dirty="0" smtClean="0">
                <a:solidFill>
                  <a:schemeClr val="bg1"/>
                </a:solidFill>
              </a:rPr>
              <a:t>*Insert your</a:t>
            </a:r>
          </a:p>
          <a:p>
            <a:r>
              <a:rPr lang="ms-MY" sz="1200" dirty="0" smtClean="0">
                <a:solidFill>
                  <a:schemeClr val="bg1"/>
                </a:solidFill>
              </a:rPr>
              <a:t>Institutional logo</a:t>
            </a:r>
          </a:p>
          <a:p>
            <a:r>
              <a:rPr lang="ms-MY" sz="1200" dirty="0" smtClean="0">
                <a:solidFill>
                  <a:schemeClr val="bg1"/>
                </a:solidFill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66497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HAZIM BIN YUSOF</dc:creator>
  <cp:lastModifiedBy>MOHD FARID BIN ISMAIL</cp:lastModifiedBy>
  <cp:revision>3</cp:revision>
  <dcterms:created xsi:type="dcterms:W3CDTF">2021-12-26T07:19:10Z</dcterms:created>
  <dcterms:modified xsi:type="dcterms:W3CDTF">2022-01-09T08:27:46Z</dcterms:modified>
</cp:coreProperties>
</file>