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2.xml" ContentType="application/vnd.openxmlformats-officedocument.theme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3.xml" ContentType="application/vnd.openxmlformats-officedocument.theme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theme/theme4.xml" ContentType="application/vnd.openxmlformats-officedocument.theme+xml"/>
  <Override PartName="/ppt/theme/themeOverride1.xml" ContentType="application/vnd.openxmlformats-officedocument.themeOverrid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metadata" ContentType="application/binary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48" r:id="rId1"/>
    <p:sldMasterId id="2147483687" r:id="rId2"/>
    <p:sldMasterId id="2147483718" r:id="rId3"/>
    <p:sldMasterId id="2147483730" r:id="rId4"/>
  </p:sldMasterIdLst>
  <p:notesMasterIdLst>
    <p:notesMasterId r:id="rId27"/>
  </p:notesMasterIdLst>
  <p:sldIdLst>
    <p:sldId id="303" r:id="rId5"/>
    <p:sldId id="263" r:id="rId6"/>
    <p:sldId id="257" r:id="rId7"/>
    <p:sldId id="1491" r:id="rId8"/>
    <p:sldId id="313" r:id="rId9"/>
    <p:sldId id="1627" r:id="rId10"/>
    <p:sldId id="260" r:id="rId11"/>
    <p:sldId id="304" r:id="rId12"/>
    <p:sldId id="305" r:id="rId13"/>
    <p:sldId id="317" r:id="rId14"/>
    <p:sldId id="311" r:id="rId15"/>
    <p:sldId id="1629" r:id="rId16"/>
    <p:sldId id="258" r:id="rId17"/>
    <p:sldId id="314" r:id="rId18"/>
    <p:sldId id="1633" r:id="rId19"/>
    <p:sldId id="318" r:id="rId20"/>
    <p:sldId id="1631" r:id="rId21"/>
    <p:sldId id="1634" r:id="rId22"/>
    <p:sldId id="319" r:id="rId23"/>
    <p:sldId id="1635" r:id="rId24"/>
    <p:sldId id="295" r:id="rId25"/>
    <p:sldId id="312" r:id="rId26"/>
  </p:sldIdLst>
  <p:sldSz cx="24377650" cy="13716000"/>
  <p:notesSz cx="6858000" cy="9144000"/>
  <p:embeddedFontLst>
    <p:embeddedFont>
      <p:font typeface="等线" panose="02010600030101010101" pitchFamily="2" charset="-122"/>
      <p:regular r:id="rId28"/>
    </p:embeddedFont>
    <p:embeddedFont>
      <p:font typeface="Algerian" panose="04020705040A02060702" pitchFamily="82" charset="0"/>
      <p:regular r:id="rId29"/>
    </p:embeddedFont>
    <p:embeddedFont>
      <p:font typeface="Calibri" panose="020F0502020204030204" pitchFamily="34" charset="0"/>
      <p:regular r:id="rId30"/>
      <p:bold r:id="rId31"/>
      <p:italic r:id="rId32"/>
      <p:boldItalic r:id="rId33"/>
    </p:embeddedFont>
    <p:embeddedFont>
      <p:font typeface="Calibri Light" panose="020F0302020204030204" pitchFamily="34" charset="0"/>
      <p:regular r:id="rId34"/>
      <p:italic r:id="rId35"/>
    </p:embeddedFont>
    <p:embeddedFont>
      <p:font typeface="Georgia" panose="02040502050405020303" pitchFamily="18" charset="0"/>
      <p:regular r:id="rId36"/>
      <p:bold r:id="rId37"/>
      <p:italic r:id="rId38"/>
      <p:boldItalic r:id="rId39"/>
    </p:embeddedFont>
    <p:embeddedFont>
      <p:font typeface="Goudy Stout" panose="0202090407030B020401" pitchFamily="18" charset="0"/>
      <p:regular r:id="rId40"/>
    </p:embeddedFont>
    <p:embeddedFont>
      <p:font typeface="Lato" panose="020B0604020202020204" charset="0"/>
      <p:regular r:id="rId41"/>
      <p:bold r:id="rId42"/>
      <p:italic r:id="rId43"/>
      <p:boldItalic r:id="rId44"/>
    </p:embeddedFont>
    <p:embeddedFont>
      <p:font typeface="Lato Light" panose="020B0604020202020204" charset="0"/>
      <p:regular r:id="rId45"/>
      <p:bold r:id="rId46"/>
      <p:italic r:id="rId47"/>
      <p:boldItalic r:id="rId48"/>
    </p:embeddedFont>
    <p:embeddedFont>
      <p:font typeface="Open Sans" panose="020B0606030504020204" pitchFamily="34" charset="0"/>
      <p:regular r:id="rId49"/>
      <p:bold r:id="rId50"/>
      <p:italic r:id="rId51"/>
      <p:boldItalic r:id="rId52"/>
    </p:embeddedFont>
    <p:embeddedFont>
      <p:font typeface="Oswald Regular" panose="020B0604020202020204" charset="0"/>
      <p:regular r:id="rId53"/>
      <p:bold r:id="rId54"/>
    </p:embeddedFont>
    <p:embeddedFont>
      <p:font typeface="Oxygen" panose="020B0604020202020204" charset="0"/>
      <p:regular r:id="rId55"/>
      <p:bold r:id="rId56"/>
    </p:embeddedFont>
    <p:embeddedFont>
      <p:font typeface="Playfair Display" panose="020B0604020202020204" charset="0"/>
      <p:regular r:id="rId57"/>
      <p:bold r:id="rId58"/>
      <p:italic r:id="rId59"/>
      <p:boldItalic r:id="rId60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521415D9-36F7-43E2-AB2F-B90AF26B5E84}">
      <p14:sectionLst xmlns:p14="http://schemas.microsoft.com/office/powerpoint/2010/main">
        <p14:section name="Default Section" id="{73470DB2-D767-4E1E-AD3F-0181BAF3ED27}">
          <p14:sldIdLst>
            <p14:sldId id="303"/>
            <p14:sldId id="263"/>
            <p14:sldId id="257"/>
            <p14:sldId id="1491"/>
            <p14:sldId id="313"/>
            <p14:sldId id="1627"/>
            <p14:sldId id="260"/>
            <p14:sldId id="304"/>
            <p14:sldId id="305"/>
            <p14:sldId id="317"/>
            <p14:sldId id="311"/>
            <p14:sldId id="1629"/>
            <p14:sldId id="258"/>
            <p14:sldId id="314"/>
            <p14:sldId id="1633"/>
            <p14:sldId id="318"/>
            <p14:sldId id="1631"/>
            <p14:sldId id="1634"/>
            <p14:sldId id="319"/>
            <p14:sldId id="1635"/>
            <p14:sldId id="295"/>
            <p14:sldId id="312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4320">
          <p15:clr>
            <a:srgbClr val="A4A3A4"/>
          </p15:clr>
        </p15:guide>
        <p15:guide id="2" pos="7678">
          <p15:clr>
            <a:srgbClr val="A4A3A4"/>
          </p15:clr>
        </p15:guide>
      </p15:sldGuideLst>
    </p:ext>
    <p:ext uri="http://customooxmlschemas.google.com/">
      <go:slidesCustomData xmlns:go="http://customooxmlschemas.google.com/" xmlns:ahyp="http://schemas.microsoft.com/office/drawing/2018/hyperlinkcolor" xmlns:p15="http://schemas.microsoft.com/office/powerpoint/2012/main" xmlns:p14="http://schemas.microsoft.com/office/powerpoint/2010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:mc="http://schemas.openxmlformats.org/markup-compatibility/2006" xmlns="" r:id="rId86" roundtripDataSignature="AMtx7mizT7hvik88uFWNNj4AXT4+Sseen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7DF18680-E054-41AD-8BC1-D1AEF772440D}" styleName="Medium Style 2 - Accent 5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5">
              <a:tint val="20000"/>
            </a:schemeClr>
          </a:solidFill>
        </a:fill>
      </a:tcStyle>
    </a:wholeTbl>
    <a:band1H>
      <a:tcStyle>
        <a:tcBdr/>
        <a:fill>
          <a:solidFill>
            <a:schemeClr val="accent5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5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5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5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5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31" d="100"/>
          <a:sy n="31" d="100"/>
        </p:scale>
        <p:origin x="832" y="72"/>
      </p:cViewPr>
      <p:guideLst>
        <p:guide orient="horz" pos="4320"/>
        <p:guide pos="7678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34" Type="http://schemas.openxmlformats.org/officeDocument/2006/relationships/font" Target="fonts/font7.fntdata"/><Relationship Id="rId42" Type="http://schemas.openxmlformats.org/officeDocument/2006/relationships/font" Target="fonts/font15.fntdata"/><Relationship Id="rId47" Type="http://schemas.openxmlformats.org/officeDocument/2006/relationships/font" Target="fonts/font20.fntdata"/><Relationship Id="rId50" Type="http://schemas.openxmlformats.org/officeDocument/2006/relationships/font" Target="fonts/font23.fntdata"/><Relationship Id="rId55" Type="http://schemas.openxmlformats.org/officeDocument/2006/relationships/font" Target="fonts/font28.fntdata"/><Relationship Id="rId89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9" Type="http://schemas.openxmlformats.org/officeDocument/2006/relationships/font" Target="fonts/font2.fntdata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font" Target="fonts/font5.fntdata"/><Relationship Id="rId37" Type="http://schemas.openxmlformats.org/officeDocument/2006/relationships/font" Target="fonts/font10.fntdata"/><Relationship Id="rId40" Type="http://schemas.openxmlformats.org/officeDocument/2006/relationships/font" Target="fonts/font13.fntdata"/><Relationship Id="rId45" Type="http://schemas.openxmlformats.org/officeDocument/2006/relationships/font" Target="fonts/font18.fntdata"/><Relationship Id="rId53" Type="http://schemas.openxmlformats.org/officeDocument/2006/relationships/font" Target="fonts/font26.fntdata"/><Relationship Id="rId58" Type="http://schemas.openxmlformats.org/officeDocument/2006/relationships/font" Target="fonts/font31.fntdata"/><Relationship Id="rId87" Type="http://schemas.openxmlformats.org/officeDocument/2006/relationships/presProps" Target="presProps.xml"/><Relationship Id="rId5" Type="http://schemas.openxmlformats.org/officeDocument/2006/relationships/slide" Target="slides/slide1.xml"/><Relationship Id="rId90" Type="http://schemas.openxmlformats.org/officeDocument/2006/relationships/tableStyles" Target="tableStyles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notesMaster" Target="notesMasters/notesMaster1.xml"/><Relationship Id="rId30" Type="http://schemas.openxmlformats.org/officeDocument/2006/relationships/font" Target="fonts/font3.fntdata"/><Relationship Id="rId35" Type="http://schemas.openxmlformats.org/officeDocument/2006/relationships/font" Target="fonts/font8.fntdata"/><Relationship Id="rId43" Type="http://schemas.openxmlformats.org/officeDocument/2006/relationships/font" Target="fonts/font16.fntdata"/><Relationship Id="rId48" Type="http://schemas.openxmlformats.org/officeDocument/2006/relationships/font" Target="fonts/font21.fntdata"/><Relationship Id="rId56" Type="http://schemas.openxmlformats.org/officeDocument/2006/relationships/font" Target="fonts/font29.fntdata"/><Relationship Id="rId8" Type="http://schemas.openxmlformats.org/officeDocument/2006/relationships/slide" Target="slides/slide4.xml"/><Relationship Id="rId51" Type="http://schemas.openxmlformats.org/officeDocument/2006/relationships/font" Target="fonts/font24.fntdata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font" Target="fonts/font6.fntdata"/><Relationship Id="rId38" Type="http://schemas.openxmlformats.org/officeDocument/2006/relationships/font" Target="fonts/font11.fntdata"/><Relationship Id="rId46" Type="http://schemas.openxmlformats.org/officeDocument/2006/relationships/font" Target="fonts/font19.fntdata"/><Relationship Id="rId59" Type="http://schemas.openxmlformats.org/officeDocument/2006/relationships/font" Target="fonts/font32.fntdata"/><Relationship Id="rId20" Type="http://schemas.openxmlformats.org/officeDocument/2006/relationships/slide" Target="slides/slide16.xml"/><Relationship Id="rId41" Type="http://schemas.openxmlformats.org/officeDocument/2006/relationships/font" Target="fonts/font14.fntdata"/><Relationship Id="rId54" Type="http://schemas.openxmlformats.org/officeDocument/2006/relationships/font" Target="fonts/font27.fntdata"/><Relationship Id="rId88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font" Target="fonts/font1.fntdata"/><Relationship Id="rId36" Type="http://schemas.openxmlformats.org/officeDocument/2006/relationships/font" Target="fonts/font9.fntdata"/><Relationship Id="rId49" Type="http://schemas.openxmlformats.org/officeDocument/2006/relationships/font" Target="fonts/font22.fntdata"/><Relationship Id="rId57" Type="http://schemas.openxmlformats.org/officeDocument/2006/relationships/font" Target="fonts/font30.fntdata"/><Relationship Id="rId10" Type="http://schemas.openxmlformats.org/officeDocument/2006/relationships/slide" Target="slides/slide6.xml"/><Relationship Id="rId31" Type="http://schemas.openxmlformats.org/officeDocument/2006/relationships/font" Target="fonts/font4.fntdata"/><Relationship Id="rId44" Type="http://schemas.openxmlformats.org/officeDocument/2006/relationships/font" Target="fonts/font17.fntdata"/><Relationship Id="rId52" Type="http://schemas.openxmlformats.org/officeDocument/2006/relationships/font" Target="fonts/font25.fntdata"/><Relationship Id="rId60" Type="http://schemas.openxmlformats.org/officeDocument/2006/relationships/font" Target="fonts/font33.fntdata"/><Relationship Id="rId86" Type="http://customschemas.google.com/relationships/presentationmetadata" Target="meta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font" Target="fonts/font12.fntdata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4"/>
    </mc:Choice>
    <mc:Fallback>
      <c:style val="4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.11827436828287848"/>
          <c:w val="0.93163688075284579"/>
          <c:h val="0.88172563171712148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1028-40A1-8252-CE8E452751B2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1-1028-40A1-8252-CE8E452751B2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25</c:v>
                </c:pt>
                <c:pt idx="1">
                  <c:v>75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64A-354D-AA6D-968BE77AA6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17A2-42C6-A367-53EB67107FEE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1-17A2-42C6-A367-53EB67107FE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9</c:v>
                </c:pt>
                <c:pt idx="1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695-A344-B398-E4F9AD9C37A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6"/>
    </mc:Choice>
    <mc:Fallback>
      <c:style val="6"/>
    </mc:Fallback>
  </mc:AlternateContent>
  <c:chart>
    <c:autoTitleDeleted val="1"/>
    <c:plotArea>
      <c:layout>
        <c:manualLayout>
          <c:layoutTarget val="inner"/>
          <c:xMode val="edge"/>
          <c:yMode val="edge"/>
          <c:x val="7.3015152081363027E-2"/>
          <c:y val="0.1186965478465376"/>
          <c:w val="0.926984847918637"/>
          <c:h val="0.82142592491387911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extLst>
              <c:ext xmlns:c16="http://schemas.microsoft.com/office/drawing/2014/chart" uri="{C3380CC4-5D6E-409C-BE32-E72D297353CC}">
                <c16:uniqueId val="{00000000-54EE-47FC-9782-9FB8C8E0B564}"/>
              </c:ext>
            </c:extLst>
          </c:dPt>
          <c:dPt>
            <c:idx val="1"/>
            <c:bubble3D val="0"/>
            <c:extLst>
              <c:ext xmlns:c16="http://schemas.microsoft.com/office/drawing/2014/chart" uri="{C3380CC4-5D6E-409C-BE32-E72D297353CC}">
                <c16:uniqueId val="{00000001-54EE-47FC-9782-9FB8C8E0B564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33</c:v>
                </c:pt>
                <c:pt idx="1">
                  <c:v>67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C38-4649-BD56-1C8EBA284E6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 txBox="1">
            <a:spLocks noGrp="1"/>
          </p:cNvSpPr>
          <p:nvPr>
            <p:ph type="hdr" idx="2"/>
          </p:nvPr>
        </p:nvSpPr>
        <p:spPr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4" name="Google Shape;4;n"/>
          <p:cNvSpPr txBox="1">
            <a:spLocks noGrp="1"/>
          </p:cNvSpPr>
          <p:nvPr>
            <p:ph type="dt" idx="10"/>
          </p:nvPr>
        </p:nvSpPr>
        <p:spPr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5" name="Google Shape;5;n"/>
          <p:cNvSpPr>
            <a:spLocks noGrp="1" noRot="1" noChangeAspect="1"/>
          </p:cNvSpPr>
          <p:nvPr>
            <p:ph type="sldImg" idx="3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" name="Google Shape;6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L="914400" marR="0" lvl="1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marL="1371600" marR="0" lvl="2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marL="1828800" marR="0" lvl="3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marL="2286000" marR="0" lvl="4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marL="2743200" marR="0" lvl="5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22860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" name="Google Shape;7;n"/>
          <p:cNvSpPr txBox="1">
            <a:spLocks noGrp="1"/>
          </p:cNvSpPr>
          <p:nvPr>
            <p:ph type="ftr" idx="11"/>
          </p:nvPr>
        </p:nvSpPr>
        <p:spPr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" name="Google Shape;8;n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2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rPr>
              <a:t>‹#›</a:t>
            </a:fld>
            <a:endParaRPr sz="1200" b="0" i="0" u="none" strike="noStrike" cap="none">
              <a:solidFill>
                <a:schemeClr val="dk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3" name="Google Shape;13893;ga1bacfef19_0_71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94" name="Google Shape;13894;ga1bacfef19_0_71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3" name="Google Shape;553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68" name="Google Shape;168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2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3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At </a:t>
            </a:r>
            <a:r>
              <a:rPr lang="en-US" baseline="0" dirty="0"/>
              <a:t>this slide there is a background placeholder. Click to the small icon on the center of the slide and choose an image from your computer. </a:t>
            </a:r>
            <a:r>
              <a:rPr lang="en-US" dirty="0"/>
              <a:t>After you </a:t>
            </a:r>
            <a:r>
              <a:rPr lang="en-US" baseline="0" dirty="0"/>
              <a:t>added the image, you must sent it to back with </a:t>
            </a:r>
            <a:r>
              <a:rPr lang="en-US" b="1" baseline="0" dirty="0"/>
              <a:t>Right Click on Image </a:t>
            </a:r>
            <a:r>
              <a:rPr lang="en-US" b="0" baseline="0" dirty="0"/>
              <a:t>-&gt; </a:t>
            </a:r>
            <a:r>
              <a:rPr lang="en-US" b="1" baseline="0" dirty="0"/>
              <a:t>Send to Back</a:t>
            </a:r>
            <a:r>
              <a:rPr lang="en-US" b="0" baseline="0" dirty="0"/>
              <a:t> -&gt; </a:t>
            </a:r>
            <a:r>
              <a:rPr lang="en-US" b="1" baseline="0" dirty="0"/>
              <a:t>Send to Back.</a:t>
            </a:r>
            <a:endParaRPr lang="bg-BG" b="0" dirty="0"/>
          </a:p>
          <a:p>
            <a:endParaRPr lang="bg-BG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1FA003C-ACE2-4EF7-AF62-71758D32E637}" type="slidenum">
              <a:rPr lang="bg-BG" smtClean="0"/>
              <a:t>4</a:t>
            </a:fld>
            <a:endParaRPr lang="bg-BG"/>
          </a:p>
        </p:txBody>
      </p:sp>
    </p:spTree>
    <p:extLst>
      <p:ext uri="{BB962C8B-B14F-4D97-AF65-F5344CB8AC3E}">
        <p14:creationId xmlns:p14="http://schemas.microsoft.com/office/powerpoint/2010/main" val="123124355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84" name="Google Shape;284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7</a:t>
            </a:fld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84" name="Google Shape;284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6746885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" name="Google Shape;283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84" name="Google Shape;284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5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69882582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182" name="Google Shape;182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If you want to change the picture background.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1) Select the shape (in front of the image) and send it to back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2) Delete the image and drag and drop you own // 3) Send to back the new image</a:t>
            </a:r>
            <a:endParaRPr/>
          </a:p>
        </p:txBody>
      </p:sp>
      <p:sp>
        <p:nvSpPr>
          <p:cNvPr id="183" name="Google Shape;183;p3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13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9" name="Google Shape;1929;p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0" name="Google Shape;1930;p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ortfolio 1">
  <p:cSld name="Portfolio 1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9"/>
          <p:cNvSpPr>
            <a:spLocks noGrp="1"/>
          </p:cNvSpPr>
          <p:nvPr>
            <p:ph type="pic" idx="2"/>
          </p:nvPr>
        </p:nvSpPr>
        <p:spPr>
          <a:xfrm>
            <a:off x="15558891" y="4393580"/>
            <a:ext cx="8818759" cy="93224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2600"/>
              <a:buFont typeface="Arial"/>
              <a:buNone/>
              <a:defRPr sz="26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sp>
        <p:nvSpPr>
          <p:cNvPr id="22" name="Google Shape;22;p49"/>
          <p:cNvSpPr>
            <a:spLocks noGrp="1"/>
          </p:cNvSpPr>
          <p:nvPr>
            <p:ph type="pic" idx="3"/>
          </p:nvPr>
        </p:nvSpPr>
        <p:spPr>
          <a:xfrm>
            <a:off x="0" y="4393580"/>
            <a:ext cx="8876371" cy="93224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2600"/>
              <a:buFont typeface="Arial"/>
              <a:buNone/>
              <a:defRPr sz="26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sp>
        <p:nvSpPr>
          <p:cNvPr id="23" name="Google Shape;23;p49"/>
          <p:cNvSpPr/>
          <p:nvPr/>
        </p:nvSpPr>
        <p:spPr>
          <a:xfrm>
            <a:off x="8452624" y="12288644"/>
            <a:ext cx="7359805" cy="1137424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alf Picture Right">
  <p:cSld name="Half Picture Righ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79"/>
          <p:cNvSpPr/>
          <p:nvPr/>
        </p:nvSpPr>
        <p:spPr>
          <a:xfrm>
            <a:off x="8675649" y="12511668"/>
            <a:ext cx="7225990" cy="936703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38" name="Google Shape;138;p79"/>
          <p:cNvSpPr>
            <a:spLocks noGrp="1"/>
          </p:cNvSpPr>
          <p:nvPr>
            <p:ph type="pic" idx="2"/>
          </p:nvPr>
        </p:nvSpPr>
        <p:spPr>
          <a:xfrm>
            <a:off x="12209415" y="0"/>
            <a:ext cx="12168235" cy="137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4200"/>
              <a:buFont typeface="Arial"/>
              <a:buNone/>
              <a:defRPr sz="42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act us no footer">
  <p:cSld name="Contact us no footer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80"/>
          <p:cNvSpPr/>
          <p:nvPr/>
        </p:nvSpPr>
        <p:spPr>
          <a:xfrm>
            <a:off x="8675649" y="12511668"/>
            <a:ext cx="7225990" cy="936703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r vision 2">
  <p:cSld name="Our vision 2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81"/>
          <p:cNvSpPr>
            <a:spLocks noGrp="1"/>
          </p:cNvSpPr>
          <p:nvPr>
            <p:ph type="pic" idx="2"/>
          </p:nvPr>
        </p:nvSpPr>
        <p:spPr>
          <a:xfrm>
            <a:off x="0" y="0"/>
            <a:ext cx="8675648" cy="1371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Char char="•"/>
              <a:defRPr sz="48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Leadership skils">
  <p:cSld name="Leadership skils">
    <p:spTree>
      <p:nvGrpSpPr>
        <p:cNvPr id="1" name="Shape 1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Google Shape;144;p82"/>
          <p:cNvSpPr>
            <a:spLocks noGrp="1"/>
          </p:cNvSpPr>
          <p:nvPr>
            <p:ph type="pic" idx="2"/>
          </p:nvPr>
        </p:nvSpPr>
        <p:spPr>
          <a:xfrm>
            <a:off x="2682362" y="3945706"/>
            <a:ext cx="2935224" cy="2935154"/>
          </a:xfrm>
          <a:prstGeom prst="ellipse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2300"/>
              <a:buFont typeface="Arial"/>
              <a:buChar char="•"/>
              <a:defRPr sz="23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Master-Placeholder">
  <p:cSld name="3_Master-Placeholder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83"/>
          <p:cNvSpPr>
            <a:spLocks noGrp="1"/>
          </p:cNvSpPr>
          <p:nvPr>
            <p:ph type="pic" idx="2"/>
          </p:nvPr>
        </p:nvSpPr>
        <p:spPr>
          <a:xfrm>
            <a:off x="13764080" y="0"/>
            <a:ext cx="10613571" cy="13715999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iphone_devices of 3">
  <p:cSld name="1_iphone_devices of 3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p84"/>
          <p:cNvSpPr/>
          <p:nvPr/>
        </p:nvSpPr>
        <p:spPr>
          <a:xfrm>
            <a:off x="5820937" y="12623180"/>
            <a:ext cx="12690087" cy="69137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49" name="Google Shape;149;p84"/>
          <p:cNvSpPr>
            <a:spLocks noGrp="1"/>
          </p:cNvSpPr>
          <p:nvPr>
            <p:ph type="pic" idx="2"/>
          </p:nvPr>
        </p:nvSpPr>
        <p:spPr>
          <a:xfrm>
            <a:off x="13936717" y="3247697"/>
            <a:ext cx="7241628" cy="12875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2600"/>
              <a:buFont typeface="Arial"/>
              <a:buNone/>
              <a:defRPr sz="26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iphone_devices of 3">
  <p:cSld name="2_iphone_devices of 3"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85"/>
          <p:cNvSpPr/>
          <p:nvPr/>
        </p:nvSpPr>
        <p:spPr>
          <a:xfrm>
            <a:off x="5820937" y="12623180"/>
            <a:ext cx="12690087" cy="69137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52" name="Google Shape;152;p85"/>
          <p:cNvSpPr>
            <a:spLocks noGrp="1"/>
          </p:cNvSpPr>
          <p:nvPr>
            <p:ph type="pic" idx="2"/>
          </p:nvPr>
        </p:nvSpPr>
        <p:spPr>
          <a:xfrm>
            <a:off x="9253205" y="6230198"/>
            <a:ext cx="5756336" cy="10206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2600"/>
              <a:buFont typeface="Arial"/>
              <a:buNone/>
              <a:defRPr sz="26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Big_Picture_place-hol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22"/>
          <p:cNvSpPr>
            <a:spLocks noGrp="1"/>
          </p:cNvSpPr>
          <p:nvPr>
            <p:ph type="pic" sz="quarter" idx="13"/>
          </p:nvPr>
        </p:nvSpPr>
        <p:spPr>
          <a:xfrm>
            <a:off x="0" y="-1"/>
            <a:ext cx="24399930" cy="13716001"/>
          </a:xfrm>
        </p:spPr>
        <p:txBody>
          <a:bodyPr>
            <a:normAutofit/>
          </a:bodyPr>
          <a:lstStyle>
            <a:lvl1pPr marL="0" indent="0">
              <a:buNone/>
              <a:defRPr sz="3200">
                <a:latin typeface="Lato Light"/>
                <a:cs typeface="Lato Light"/>
              </a:defRPr>
            </a:lvl1pPr>
          </a:lstStyle>
          <a:p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80470366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0" name="Google Shape;10;p2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513" name="Google Shape;513;p2"/>
          <p:cNvSpPr/>
          <p:nvPr/>
        </p:nvSpPr>
        <p:spPr>
          <a:xfrm>
            <a:off x="2845259" y="2194533"/>
            <a:ext cx="18679934" cy="932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514" name="Google Shape;514;p2"/>
          <p:cNvSpPr txBox="1">
            <a:spLocks noGrp="1"/>
          </p:cNvSpPr>
          <p:nvPr>
            <p:ph type="ctrTitle"/>
          </p:nvPr>
        </p:nvSpPr>
        <p:spPr>
          <a:xfrm>
            <a:off x="4284084" y="3169920"/>
            <a:ext cx="15809482" cy="5732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500"/>
              <a:buNone/>
              <a:defRPr sz="14663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15996">
                <a:latin typeface="Open Sans"/>
                <a:ea typeface="Open Sans"/>
                <a:cs typeface="Open Sans"/>
                <a:sym typeface="Open Sans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15996">
                <a:latin typeface="Open Sans"/>
                <a:ea typeface="Open Sans"/>
                <a:cs typeface="Open Sans"/>
                <a:sym typeface="Open Sans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15996">
                <a:latin typeface="Open Sans"/>
                <a:ea typeface="Open Sans"/>
                <a:cs typeface="Open Sans"/>
                <a:sym typeface="Open Sans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15996">
                <a:latin typeface="Open Sans"/>
                <a:ea typeface="Open Sans"/>
                <a:cs typeface="Open Sans"/>
                <a:sym typeface="Open Sans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15996">
                <a:latin typeface="Open Sans"/>
                <a:ea typeface="Open Sans"/>
                <a:cs typeface="Open Sans"/>
                <a:sym typeface="Open Sans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15996">
                <a:latin typeface="Open Sans"/>
                <a:ea typeface="Open Sans"/>
                <a:cs typeface="Open Sans"/>
                <a:sym typeface="Open Sans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15996">
                <a:latin typeface="Open Sans"/>
                <a:ea typeface="Open Sans"/>
                <a:cs typeface="Open Sans"/>
                <a:sym typeface="Open Sans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Font typeface="Open Sans"/>
              <a:buNone/>
              <a:defRPr sz="15996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515" name="Google Shape;515;p2"/>
          <p:cNvSpPr txBox="1">
            <a:spLocks noGrp="1"/>
          </p:cNvSpPr>
          <p:nvPr>
            <p:ph type="subTitle" idx="1"/>
          </p:nvPr>
        </p:nvSpPr>
        <p:spPr>
          <a:xfrm>
            <a:off x="6507705" y="8776867"/>
            <a:ext cx="11361840" cy="13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4266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7042531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" name="Google Shape;517;p3"/>
          <p:cNvGrpSpPr/>
          <p:nvPr/>
        </p:nvGrpSpPr>
        <p:grpSpPr>
          <a:xfrm flipH="1">
            <a:off x="-723310" y="-263132"/>
            <a:ext cx="25100992" cy="14230141"/>
            <a:chOff x="0" y="-76200"/>
            <a:chExt cx="9415324" cy="5336303"/>
          </a:xfrm>
        </p:grpSpPr>
        <p:sp>
          <p:nvSpPr>
            <p:cNvPr id="518" name="Google Shape;518;p3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" name="Google Shape;519;p3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" name="Google Shape;520;p3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" name="Google Shape;521;p3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" name="Google Shape;522;p3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" name="Google Shape;523;p3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" name="Google Shape;524;p3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" name="Google Shape;525;p3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" name="Google Shape;526;p3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" name="Google Shape;527;p3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" name="Google Shape;528;p3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" name="Google Shape;529;p3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" name="Google Shape;530;p3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" name="Google Shape;531;p3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" name="Google Shape;532;p3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" name="Google Shape;533;p3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" name="Google Shape;534;p3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" name="Google Shape;535;p3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" name="Google Shape;536;p3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" name="Google Shape;537;p3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" name="Google Shape;538;p3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" name="Google Shape;539;p3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" name="Google Shape;540;p3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" name="Google Shape;541;p3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" name="Google Shape;542;p3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" name="Google Shape;543;p3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" name="Google Shape;544;p3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" name="Google Shape;545;p3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" name="Google Shape;546;p3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" name="Google Shape;547;p3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" name="Google Shape;548;p3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" name="Google Shape;549;p3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" name="Google Shape;550;p3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" name="Google Shape;551;p3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" name="Google Shape;552;p3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" name="Google Shape;553;p3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" name="Google Shape;554;p3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" name="Google Shape;555;p3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" name="Google Shape;556;p3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" name="Google Shape;557;p3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" name="Google Shape;558;p3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" name="Google Shape;559;p3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0" name="Google Shape;560;p3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1" name="Google Shape;561;p3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" name="Google Shape;562;p3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" name="Google Shape;563;p3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" name="Google Shape;564;p3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" name="Google Shape;565;p3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" name="Google Shape;566;p3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" name="Google Shape;567;p3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" name="Google Shape;568;p3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" name="Google Shape;569;p3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" name="Google Shape;570;p3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" name="Google Shape;571;p3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" name="Google Shape;572;p3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" name="Google Shape;573;p3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" name="Google Shape;574;p3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" name="Google Shape;575;p3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" name="Google Shape;576;p3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" name="Google Shape;577;p3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" name="Google Shape;578;p3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" name="Google Shape;579;p3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" name="Google Shape;580;p3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" name="Google Shape;581;p3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" name="Google Shape;582;p3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" name="Google Shape;583;p3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" name="Google Shape;584;p3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" name="Google Shape;585;p3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" name="Google Shape;586;p3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" name="Google Shape;587;p3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" name="Google Shape;588;p3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" name="Google Shape;589;p3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" name="Google Shape;590;p3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" name="Google Shape;591;p3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" name="Google Shape;592;p3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" name="Google Shape;593;p3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" name="Google Shape;594;p3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" name="Google Shape;595;p3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" name="Google Shape;596;p3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" name="Google Shape;597;p3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" name="Google Shape;598;p3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" name="Google Shape;599;p3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" name="Google Shape;600;p3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" name="Google Shape;601;p3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" name="Google Shape;602;p3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" name="Google Shape;603;p3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" name="Google Shape;604;p3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" name="Google Shape;605;p3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" name="Google Shape;606;p3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" name="Google Shape;607;p3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" name="Google Shape;608;p3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" name="Google Shape;609;p3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" name="Google Shape;610;p3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1" name="Google Shape;611;p3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2" name="Google Shape;612;p3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" name="Google Shape;613;p3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021" name="Google Shape;1021;p3"/>
          <p:cNvSpPr/>
          <p:nvPr/>
        </p:nvSpPr>
        <p:spPr>
          <a:xfrm flipH="1">
            <a:off x="-168889" y="3491667"/>
            <a:ext cx="21694349" cy="6612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1022" name="Google Shape;1022;p3"/>
          <p:cNvSpPr txBox="1">
            <a:spLocks noGrp="1"/>
          </p:cNvSpPr>
          <p:nvPr>
            <p:ph type="subTitle" idx="1"/>
          </p:nvPr>
        </p:nvSpPr>
        <p:spPr>
          <a:xfrm>
            <a:off x="6362567" y="7770368"/>
            <a:ext cx="9239193" cy="1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3" name="Google Shape;1023;p3"/>
          <p:cNvSpPr txBox="1">
            <a:spLocks noGrp="1"/>
          </p:cNvSpPr>
          <p:nvPr>
            <p:ph type="title" hasCustomPrompt="1"/>
          </p:nvPr>
        </p:nvSpPr>
        <p:spPr>
          <a:xfrm>
            <a:off x="1901457" y="4486656"/>
            <a:ext cx="4705174" cy="37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2399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9pPr>
          </a:lstStyle>
          <a:p>
            <a:r>
              <a:t>xx%</a:t>
            </a:r>
          </a:p>
        </p:txBody>
      </p:sp>
      <p:sp>
        <p:nvSpPr>
          <p:cNvPr id="1024" name="Google Shape;1024;p3"/>
          <p:cNvSpPr txBox="1">
            <a:spLocks noGrp="1"/>
          </p:cNvSpPr>
          <p:nvPr>
            <p:ph type="title" idx="2"/>
          </p:nvPr>
        </p:nvSpPr>
        <p:spPr>
          <a:xfrm>
            <a:off x="6362535" y="5303461"/>
            <a:ext cx="9239193" cy="1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500"/>
              <a:buNone/>
              <a:defRPr sz="11997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2827410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ata Driven">
  <p:cSld name="Data Driven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50"/>
          <p:cNvSpPr>
            <a:spLocks noGrp="1"/>
          </p:cNvSpPr>
          <p:nvPr>
            <p:ph type="pic" idx="2"/>
          </p:nvPr>
        </p:nvSpPr>
        <p:spPr>
          <a:xfrm>
            <a:off x="-3173" y="3620748"/>
            <a:ext cx="24377649" cy="5349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Char char="•"/>
              <a:defRPr sz="48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6" name="Google Shape;1026;p4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027" name="Google Shape;1027;p4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" name="Google Shape;1092;p4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" name="Google Shape;1093;p4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" name="Google Shape;1094;p4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" name="Google Shape;1095;p4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" name="Google Shape;1096;p4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" name="Google Shape;1097;p4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" name="Google Shape;1098;p4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" name="Google Shape;1099;p4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" name="Google Shape;1100;p4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" name="Google Shape;1101;p4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" name="Google Shape;1102;p4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" name="Google Shape;1103;p4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" name="Google Shape;1104;p4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" name="Google Shape;1105;p4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" name="Google Shape;1106;p4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" name="Google Shape;1107;p4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" name="Google Shape;1108;p4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" name="Google Shape;1109;p4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" name="Google Shape;1110;p4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" name="Google Shape;1111;p4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" name="Google Shape;1112;p4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" name="Google Shape;1113;p4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" name="Google Shape;1114;p4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" name="Google Shape;1115;p4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" name="Google Shape;1116;p4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" name="Google Shape;1117;p4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" name="Google Shape;1118;p4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" name="Google Shape;1119;p4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" name="Google Shape;1120;p4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" name="Google Shape;1121;p4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" name="Google Shape;1122;p4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3" name="Google Shape;1123;p4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4" name="Google Shape;1124;p4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" name="Google Shape;1125;p4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" name="Google Shape;1126;p4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" name="Google Shape;1127;p4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" name="Google Shape;1128;p4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" name="Google Shape;1129;p4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" name="Google Shape;1130;p4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" name="Google Shape;1131;p4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" name="Google Shape;1132;p4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" name="Google Shape;1133;p4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" name="Google Shape;1134;p4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" name="Google Shape;1135;p4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" name="Google Shape;1136;p4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" name="Google Shape;1137;p4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" name="Google Shape;1138;p4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" name="Google Shape;1139;p4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" name="Google Shape;1140;p4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" name="Google Shape;1141;p4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" name="Google Shape;1142;p4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" name="Google Shape;1143;p4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" name="Google Shape;1144;p4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" name="Google Shape;1145;p4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" name="Google Shape;1146;p4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" name="Google Shape;1147;p4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" name="Google Shape;1148;p4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" name="Google Shape;1149;p4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" name="Google Shape;1150;p4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" name="Google Shape;1151;p4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" name="Google Shape;1152;p4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" name="Google Shape;1153;p4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" name="Google Shape;1154;p4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" name="Google Shape;1155;p4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" name="Google Shape;1156;p4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" name="Google Shape;1157;p4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" name="Google Shape;1158;p4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" name="Google Shape;1159;p4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" name="Google Shape;1160;p4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" name="Google Shape;1161;p4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" name="Google Shape;1162;p4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" name="Google Shape;1163;p4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" name="Google Shape;1164;p4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" name="Google Shape;1165;p4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" name="Google Shape;1166;p4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" name="Google Shape;1167;p4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" name="Google Shape;1168;p4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" name="Google Shape;1169;p4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" name="Google Shape;1170;p4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" name="Google Shape;1171;p4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" name="Google Shape;1172;p4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" name="Google Shape;1173;p4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4" name="Google Shape;1174;p4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" name="Google Shape;1175;p4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" name="Google Shape;1176;p4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" name="Google Shape;1177;p4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" name="Google Shape;1178;p4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" name="Google Shape;1179;p4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" name="Google Shape;1180;p4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" name="Google Shape;1181;p4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" name="Google Shape;1182;p4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" name="Google Shape;1183;p4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" name="Google Shape;1184;p4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" name="Google Shape;1185;p4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" name="Google Shape;1186;p4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" name="Google Shape;1187;p4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" name="Google Shape;1188;p4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" name="Google Shape;1189;p4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" name="Google Shape;1190;p4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" name="Google Shape;1191;p4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" name="Google Shape;1192;p4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" name="Google Shape;1193;p4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" name="Google Shape;1194;p4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" name="Google Shape;1195;p4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" name="Google Shape;1196;p4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" name="Google Shape;1197;p4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" name="Google Shape;1198;p4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" name="Google Shape;1199;p4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" name="Google Shape;1200;p4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" name="Google Shape;1209;p4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" name="Google Shape;1210;p4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" name="Google Shape;1219;p4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" name="Google Shape;1220;p4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" name="Google Shape;1221;p4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" name="Google Shape;1222;p4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" name="Google Shape;1230;p4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" name="Google Shape;1231;p4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" name="Google Shape;1232;p4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" name="Google Shape;1233;p4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" name="Google Shape;1234;p4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" name="Google Shape;1235;p4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" name="Google Shape;1236;p4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" name="Google Shape;1237;p4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" name="Google Shape;1238;p4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" name="Google Shape;1239;p4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" name="Google Shape;1240;p4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" name="Google Shape;1241;p4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" name="Google Shape;1242;p4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" name="Google Shape;1243;p4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" name="Google Shape;1244;p4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" name="Google Shape;1245;p4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" name="Google Shape;1265;p4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" name="Google Shape;1266;p4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" name="Google Shape;1282;p4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" name="Google Shape;1283;p4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" name="Google Shape;1288;p4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" name="Google Shape;1289;p4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" name="Google Shape;1293;p4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" name="Google Shape;1294;p4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" name="Google Shape;1295;p4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" name="Google Shape;1296;p4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" name="Google Shape;1297;p4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" name="Google Shape;1298;p4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" name="Google Shape;1299;p4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" name="Google Shape;1300;p4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" name="Google Shape;1301;p4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" name="Google Shape;1308;p4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" name="Google Shape;1309;p4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" name="Google Shape;1317;p4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" name="Google Shape;1318;p4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" name="Google Shape;1319;p4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" name="Google Shape;1325;p4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" name="Google Shape;1326;p4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" name="Google Shape;1331;p4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" name="Google Shape;1332;p4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" name="Google Shape;1333;p4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" name="Google Shape;1334;p4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" name="Google Shape;1335;p4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" name="Google Shape;1336;p4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" name="Google Shape;1337;p4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" name="Google Shape;1338;p4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" name="Google Shape;1352;p4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" name="Google Shape;1353;p4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" name="Google Shape;1356;p4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" name="Google Shape;1359;p4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" name="Google Shape;1360;p4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" name="Google Shape;1361;p4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" name="Google Shape;1362;p4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0" name="Google Shape;1380;p4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1" name="Google Shape;1381;p4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2" name="Google Shape;1402;p4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3" name="Google Shape;1403;p4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5" name="Google Shape;1405;p4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6" name="Google Shape;1406;p4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5" name="Google Shape;1435;p4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6" name="Google Shape;1436;p4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7" name="Google Shape;1437;p4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8" name="Google Shape;1438;p4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2" name="Google Shape;1442;p4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3" name="Google Shape;1443;p4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4" name="Google Shape;1444;p4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5" name="Google Shape;1445;p4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3" name="Google Shape;1473;p4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4" name="Google Shape;1474;p4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5" name="Google Shape;1475;p4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6" name="Google Shape;1476;p4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7" name="Google Shape;1477;p4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8" name="Google Shape;1478;p4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79" name="Google Shape;1479;p4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0" name="Google Shape;1480;p4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1" name="Google Shape;1481;p4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2" name="Google Shape;1482;p4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3" name="Google Shape;1483;p4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4" name="Google Shape;1484;p4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5" name="Google Shape;1485;p4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6" name="Google Shape;1486;p4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7" name="Google Shape;1487;p4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8" name="Google Shape;1488;p4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89" name="Google Shape;1489;p4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0" name="Google Shape;1490;p4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1" name="Google Shape;1491;p4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2" name="Google Shape;1492;p4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3" name="Google Shape;1493;p4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4" name="Google Shape;1494;p4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5" name="Google Shape;1495;p4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6" name="Google Shape;1496;p4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7" name="Google Shape;1497;p4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8" name="Google Shape;1498;p4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499" name="Google Shape;1499;p4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0" name="Google Shape;1500;p4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1" name="Google Shape;1501;p4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2" name="Google Shape;1502;p4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3" name="Google Shape;1503;p4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4" name="Google Shape;1504;p4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5" name="Google Shape;1505;p4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6" name="Google Shape;1506;p4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7" name="Google Shape;1507;p4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8" name="Google Shape;1508;p4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09" name="Google Shape;1509;p4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0" name="Google Shape;1510;p4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1" name="Google Shape;1511;p4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2" name="Google Shape;1512;p4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3" name="Google Shape;1513;p4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4" name="Google Shape;1514;p4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5" name="Google Shape;1515;p4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6" name="Google Shape;1516;p4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7" name="Google Shape;1517;p4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8" name="Google Shape;1518;p4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19" name="Google Shape;1519;p4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0" name="Google Shape;1520;p4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1" name="Google Shape;1521;p4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2" name="Google Shape;1522;p4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3" name="Google Shape;1523;p4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4" name="Google Shape;1524;p4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5" name="Google Shape;1525;p4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6" name="Google Shape;1526;p4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7" name="Google Shape;1527;p4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8" name="Google Shape;1528;p4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29" name="Google Shape;1529;p4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530" name="Google Shape;1530;p4"/>
          <p:cNvSpPr/>
          <p:nvPr/>
        </p:nvSpPr>
        <p:spPr>
          <a:xfrm>
            <a:off x="0" y="-203200"/>
            <a:ext cx="19164608" cy="139192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1531" name="Google Shape;1531;p4"/>
          <p:cNvSpPr txBox="1">
            <a:spLocks noGrp="1"/>
          </p:cNvSpPr>
          <p:nvPr>
            <p:ph type="title"/>
          </p:nvPr>
        </p:nvSpPr>
        <p:spPr>
          <a:xfrm>
            <a:off x="3461626" y="1804400"/>
            <a:ext cx="13431701" cy="27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32" name="Google Shape;1532;p4"/>
          <p:cNvSpPr txBox="1">
            <a:spLocks noGrp="1"/>
          </p:cNvSpPr>
          <p:nvPr>
            <p:ph type="subTitle" idx="1"/>
          </p:nvPr>
        </p:nvSpPr>
        <p:spPr>
          <a:xfrm>
            <a:off x="3461626" y="5299267"/>
            <a:ext cx="13431701" cy="618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600550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5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535" name="Google Shape;1535;p5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49" name="Google Shape;1549;p5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0" name="Google Shape;1590;p5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1" name="Google Shape;1591;p5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2" name="Google Shape;1592;p5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0" name="Google Shape;1620;p5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1" name="Google Shape;1621;p5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5" name="Google Shape;1645;p5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6" name="Google Shape;1646;p5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0" name="Google Shape;1650;p5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1" name="Google Shape;1651;p5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2" name="Google Shape;1652;p5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3" name="Google Shape;1653;p5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4" name="Google Shape;1654;p5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5" name="Google Shape;1655;p5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6" name="Google Shape;1656;p5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7" name="Google Shape;1657;p5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8" name="Google Shape;1658;p5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59" name="Google Shape;1659;p5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0" name="Google Shape;1660;p5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1" name="Google Shape;1661;p5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2" name="Google Shape;1662;p5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3" name="Google Shape;1663;p5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4" name="Google Shape;1664;p5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5" name="Google Shape;1665;p5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6" name="Google Shape;1666;p5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7" name="Google Shape;1667;p5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8" name="Google Shape;1668;p5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69" name="Google Shape;1669;p5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0" name="Google Shape;1670;p5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1" name="Google Shape;1671;p5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2" name="Google Shape;1672;p5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3" name="Google Shape;1673;p5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4" name="Google Shape;1674;p5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5" name="Google Shape;1675;p5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6" name="Google Shape;1676;p5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7" name="Google Shape;1677;p5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8" name="Google Shape;1678;p5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79" name="Google Shape;1679;p5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0" name="Google Shape;1680;p5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1" name="Google Shape;1681;p5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2" name="Google Shape;1682;p5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3" name="Google Shape;1683;p5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4" name="Google Shape;1684;p5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5" name="Google Shape;1685;p5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6" name="Google Shape;1686;p5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7" name="Google Shape;1687;p5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8" name="Google Shape;1688;p5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89" name="Google Shape;1689;p5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0" name="Google Shape;1690;p5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1" name="Google Shape;1691;p5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2" name="Google Shape;1692;p5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3" name="Google Shape;1693;p5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4" name="Google Shape;1694;p5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5" name="Google Shape;1695;p5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6" name="Google Shape;1696;p5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7" name="Google Shape;1697;p5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8" name="Google Shape;1698;p5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699" name="Google Shape;1699;p5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0" name="Google Shape;1700;p5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1" name="Google Shape;1701;p5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2" name="Google Shape;1702;p5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3" name="Google Shape;1703;p5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4" name="Google Shape;1704;p5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5" name="Google Shape;1705;p5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6" name="Google Shape;1706;p5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7" name="Google Shape;1707;p5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8" name="Google Shape;1708;p5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09" name="Google Shape;1709;p5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0" name="Google Shape;1710;p5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1" name="Google Shape;1711;p5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2" name="Google Shape;1712;p5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3" name="Google Shape;1713;p5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4" name="Google Shape;1714;p5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5" name="Google Shape;1715;p5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6" name="Google Shape;1716;p5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7" name="Google Shape;1717;p5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8" name="Google Shape;1718;p5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19" name="Google Shape;1719;p5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0" name="Google Shape;1720;p5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1" name="Google Shape;1721;p5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2" name="Google Shape;1722;p5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3" name="Google Shape;1723;p5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4" name="Google Shape;1724;p5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5" name="Google Shape;1725;p5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6" name="Google Shape;1726;p5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7" name="Google Shape;1727;p5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8" name="Google Shape;1728;p5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29" name="Google Shape;1729;p5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0" name="Google Shape;1730;p5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1" name="Google Shape;1731;p5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2" name="Google Shape;1732;p5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3" name="Google Shape;1733;p5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4" name="Google Shape;1734;p5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5" name="Google Shape;1735;p5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6" name="Google Shape;1736;p5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7" name="Google Shape;1737;p5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8" name="Google Shape;1738;p5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39" name="Google Shape;1739;p5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0" name="Google Shape;1740;p5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1" name="Google Shape;1741;p5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2" name="Google Shape;1742;p5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3" name="Google Shape;1743;p5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4" name="Google Shape;1744;p5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5" name="Google Shape;1745;p5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6" name="Google Shape;1746;p5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7" name="Google Shape;1747;p5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8" name="Google Shape;1748;p5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49" name="Google Shape;1749;p5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0" name="Google Shape;1750;p5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1" name="Google Shape;1751;p5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2" name="Google Shape;1752;p5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3" name="Google Shape;1753;p5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4" name="Google Shape;1754;p5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5" name="Google Shape;1755;p5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6" name="Google Shape;1756;p5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7" name="Google Shape;1757;p5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8" name="Google Shape;1758;p5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59" name="Google Shape;1759;p5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0" name="Google Shape;1760;p5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1" name="Google Shape;1761;p5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2" name="Google Shape;1762;p5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3" name="Google Shape;1763;p5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4" name="Google Shape;1764;p5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5" name="Google Shape;1765;p5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6" name="Google Shape;1766;p5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7" name="Google Shape;1767;p5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8" name="Google Shape;1768;p5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69" name="Google Shape;1769;p5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0" name="Google Shape;1770;p5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1" name="Google Shape;1771;p5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2" name="Google Shape;1772;p5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3" name="Google Shape;1773;p5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4" name="Google Shape;1774;p5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5" name="Google Shape;1775;p5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6" name="Google Shape;1776;p5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7" name="Google Shape;1777;p5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8" name="Google Shape;1778;p5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79" name="Google Shape;1779;p5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0" name="Google Shape;1780;p5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1" name="Google Shape;1781;p5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2" name="Google Shape;1782;p5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3" name="Google Shape;1783;p5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4" name="Google Shape;1784;p5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5" name="Google Shape;1785;p5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6" name="Google Shape;1786;p5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7" name="Google Shape;1787;p5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8" name="Google Shape;1788;p5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89" name="Google Shape;1789;p5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0" name="Google Shape;1790;p5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1" name="Google Shape;1791;p5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2" name="Google Shape;1792;p5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3" name="Google Shape;1793;p5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4" name="Google Shape;1794;p5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5" name="Google Shape;1795;p5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6" name="Google Shape;1796;p5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7" name="Google Shape;1797;p5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8" name="Google Shape;1798;p5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799" name="Google Shape;1799;p5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0" name="Google Shape;1800;p5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1" name="Google Shape;1801;p5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2" name="Google Shape;1802;p5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3" name="Google Shape;1803;p5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4" name="Google Shape;1804;p5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5" name="Google Shape;1805;p5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6" name="Google Shape;1806;p5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7" name="Google Shape;1807;p5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8" name="Google Shape;1808;p5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09" name="Google Shape;1809;p5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0" name="Google Shape;1810;p5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1" name="Google Shape;1811;p5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2" name="Google Shape;1812;p5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3" name="Google Shape;1813;p5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4" name="Google Shape;1814;p5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5" name="Google Shape;1815;p5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6" name="Google Shape;1816;p5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7" name="Google Shape;1817;p5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8" name="Google Shape;1818;p5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19" name="Google Shape;1819;p5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0" name="Google Shape;1820;p5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1" name="Google Shape;1821;p5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2" name="Google Shape;1822;p5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3" name="Google Shape;1823;p5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4" name="Google Shape;1824;p5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5" name="Google Shape;1825;p5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6" name="Google Shape;1826;p5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7" name="Google Shape;1827;p5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8" name="Google Shape;1828;p5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29" name="Google Shape;1829;p5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0" name="Google Shape;1830;p5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1" name="Google Shape;1831;p5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2" name="Google Shape;1832;p5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3" name="Google Shape;1833;p5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4" name="Google Shape;1834;p5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5" name="Google Shape;1835;p5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6" name="Google Shape;1836;p5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7" name="Google Shape;1837;p5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8" name="Google Shape;1838;p5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39" name="Google Shape;1839;p5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0" name="Google Shape;1840;p5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1" name="Google Shape;1841;p5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2" name="Google Shape;1842;p5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3" name="Google Shape;1843;p5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4" name="Google Shape;1844;p5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5" name="Google Shape;1845;p5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6" name="Google Shape;1846;p5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7" name="Google Shape;1847;p5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8" name="Google Shape;1848;p5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49" name="Google Shape;1849;p5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0" name="Google Shape;1850;p5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1" name="Google Shape;1851;p5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2" name="Google Shape;1852;p5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3" name="Google Shape;1853;p5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4" name="Google Shape;1854;p5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5" name="Google Shape;1855;p5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6" name="Google Shape;1856;p5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7" name="Google Shape;1857;p5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8" name="Google Shape;1858;p5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59" name="Google Shape;1859;p5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0" name="Google Shape;1860;p5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1" name="Google Shape;1861;p5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2" name="Google Shape;1862;p5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3" name="Google Shape;1863;p5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4" name="Google Shape;1864;p5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5" name="Google Shape;1865;p5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6" name="Google Shape;1866;p5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7" name="Google Shape;1867;p5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8" name="Google Shape;1868;p5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69" name="Google Shape;1869;p5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0" name="Google Shape;1870;p5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1" name="Google Shape;1871;p5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2" name="Google Shape;1872;p5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3" name="Google Shape;1873;p5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4" name="Google Shape;1874;p5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5" name="Google Shape;1875;p5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6" name="Google Shape;1876;p5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7" name="Google Shape;1877;p5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8" name="Google Shape;1878;p5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79" name="Google Shape;1879;p5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0" name="Google Shape;1880;p5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1" name="Google Shape;1881;p5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2" name="Google Shape;1882;p5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3" name="Google Shape;1883;p5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4" name="Google Shape;1884;p5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5" name="Google Shape;1885;p5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6" name="Google Shape;1886;p5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7" name="Google Shape;1887;p5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8" name="Google Shape;1888;p5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89" name="Google Shape;1889;p5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0" name="Google Shape;1890;p5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1" name="Google Shape;1891;p5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2" name="Google Shape;1892;p5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3" name="Google Shape;1893;p5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4" name="Google Shape;1894;p5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5" name="Google Shape;1895;p5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6" name="Google Shape;1896;p5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7" name="Google Shape;1897;p5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8" name="Google Shape;1898;p5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899" name="Google Shape;1899;p5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0" name="Google Shape;1900;p5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1" name="Google Shape;1901;p5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2" name="Google Shape;1902;p5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3" name="Google Shape;1903;p5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4" name="Google Shape;1904;p5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5" name="Google Shape;1905;p5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6" name="Google Shape;1906;p5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7" name="Google Shape;1907;p5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8" name="Google Shape;1908;p5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09" name="Google Shape;1909;p5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0" name="Google Shape;1910;p5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1" name="Google Shape;1911;p5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2" name="Google Shape;1912;p5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3" name="Google Shape;1913;p5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4" name="Google Shape;1914;p5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5" name="Google Shape;1915;p5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6" name="Google Shape;1916;p5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7" name="Google Shape;1917;p5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8" name="Google Shape;1918;p5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19" name="Google Shape;1919;p5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0" name="Google Shape;1920;p5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1" name="Google Shape;1921;p5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2" name="Google Shape;1922;p5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3" name="Google Shape;1923;p5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4" name="Google Shape;1924;p5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5" name="Google Shape;1925;p5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6" name="Google Shape;1926;p5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7" name="Google Shape;1927;p5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8" name="Google Shape;1928;p5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29" name="Google Shape;1929;p5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0" name="Google Shape;1930;p5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1" name="Google Shape;1931;p5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2" name="Google Shape;1932;p5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3" name="Google Shape;1933;p5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4" name="Google Shape;1934;p5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5" name="Google Shape;1935;p5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6" name="Google Shape;1936;p5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7" name="Google Shape;1937;p5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8" name="Google Shape;1938;p5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39" name="Google Shape;1939;p5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0" name="Google Shape;1940;p5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1" name="Google Shape;1941;p5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2" name="Google Shape;1942;p5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3" name="Google Shape;1943;p5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4" name="Google Shape;1944;p5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5" name="Google Shape;1945;p5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6" name="Google Shape;1946;p5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7" name="Google Shape;1947;p5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8" name="Google Shape;1948;p5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49" name="Google Shape;1949;p5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0" name="Google Shape;1950;p5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1" name="Google Shape;1951;p5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2" name="Google Shape;1952;p5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3" name="Google Shape;1953;p5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4" name="Google Shape;1954;p5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5" name="Google Shape;1955;p5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6" name="Google Shape;1956;p5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7" name="Google Shape;1957;p5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8" name="Google Shape;1958;p5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59" name="Google Shape;1959;p5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0" name="Google Shape;1960;p5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1" name="Google Shape;1961;p5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2" name="Google Shape;1962;p5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3" name="Google Shape;1963;p5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4" name="Google Shape;1964;p5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5" name="Google Shape;1965;p5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6" name="Google Shape;1966;p5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7" name="Google Shape;1967;p5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8" name="Google Shape;1968;p5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69" name="Google Shape;1969;p5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0" name="Google Shape;1970;p5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1" name="Google Shape;1971;p5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2" name="Google Shape;1972;p5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3" name="Google Shape;1973;p5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4" name="Google Shape;1974;p5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5" name="Google Shape;1975;p5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6" name="Google Shape;1976;p5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7" name="Google Shape;1977;p5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8" name="Google Shape;1978;p5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79" name="Google Shape;1979;p5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0" name="Google Shape;1980;p5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1" name="Google Shape;1981;p5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2" name="Google Shape;1982;p5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3" name="Google Shape;1983;p5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4" name="Google Shape;1984;p5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5" name="Google Shape;1985;p5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6" name="Google Shape;1986;p5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7" name="Google Shape;1987;p5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8" name="Google Shape;1988;p5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89" name="Google Shape;1989;p5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0" name="Google Shape;1990;p5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1" name="Google Shape;1991;p5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2" name="Google Shape;1992;p5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3" name="Google Shape;1993;p5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4" name="Google Shape;1994;p5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5" name="Google Shape;1995;p5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6" name="Google Shape;1996;p5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7" name="Google Shape;1997;p5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8" name="Google Shape;1998;p5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999" name="Google Shape;1999;p5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0" name="Google Shape;2000;p5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1" name="Google Shape;2001;p5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2" name="Google Shape;2002;p5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3" name="Google Shape;2003;p5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4" name="Google Shape;2004;p5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5" name="Google Shape;2005;p5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6" name="Google Shape;2006;p5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7" name="Google Shape;2007;p5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8" name="Google Shape;2008;p5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09" name="Google Shape;2009;p5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0" name="Google Shape;2010;p5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1" name="Google Shape;2011;p5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2" name="Google Shape;2012;p5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3" name="Google Shape;2013;p5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4" name="Google Shape;2014;p5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5" name="Google Shape;2015;p5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6" name="Google Shape;2016;p5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7" name="Google Shape;2017;p5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8" name="Google Shape;2018;p5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19" name="Google Shape;2019;p5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0" name="Google Shape;2020;p5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1" name="Google Shape;2021;p5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2" name="Google Shape;2022;p5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3" name="Google Shape;2023;p5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4" name="Google Shape;2024;p5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5" name="Google Shape;2025;p5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6" name="Google Shape;2026;p5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7" name="Google Shape;2027;p5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8" name="Google Shape;2028;p5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29" name="Google Shape;2029;p5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30" name="Google Shape;2030;p5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31" name="Google Shape;2031;p5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32" name="Google Shape;2032;p5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33" name="Google Shape;2033;p5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34" name="Google Shape;2034;p5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35" name="Google Shape;2035;p5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36" name="Google Shape;2036;p5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37" name="Google Shape;2037;p5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2038" name="Google Shape;2038;p5"/>
          <p:cNvSpPr/>
          <p:nvPr/>
        </p:nvSpPr>
        <p:spPr>
          <a:xfrm>
            <a:off x="2852190" y="2194533"/>
            <a:ext cx="21524793" cy="92896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2039" name="Google Shape;2039;p5"/>
          <p:cNvSpPr/>
          <p:nvPr/>
        </p:nvSpPr>
        <p:spPr>
          <a:xfrm>
            <a:off x="7237981" y="-105667"/>
            <a:ext cx="17355479" cy="139272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2040" name="Google Shape;2040;p5"/>
          <p:cNvSpPr txBox="1">
            <a:spLocks noGrp="1"/>
          </p:cNvSpPr>
          <p:nvPr>
            <p:ph type="subTitle" idx="1"/>
          </p:nvPr>
        </p:nvSpPr>
        <p:spPr>
          <a:xfrm>
            <a:off x="14478162" y="4191267"/>
            <a:ext cx="6464716" cy="20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41" name="Google Shape;2041;p5"/>
          <p:cNvSpPr txBox="1">
            <a:spLocks noGrp="1"/>
          </p:cNvSpPr>
          <p:nvPr>
            <p:ph type="title"/>
          </p:nvPr>
        </p:nvSpPr>
        <p:spPr>
          <a:xfrm>
            <a:off x="3412711" y="4158533"/>
            <a:ext cx="8776114" cy="53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2pPr>
            <a:lvl3pPr lvl="2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3pPr>
            <a:lvl4pPr lvl="3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4pPr>
            <a:lvl5pPr lvl="4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5pPr>
            <a:lvl6pPr lvl="5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6pPr>
            <a:lvl7pPr lvl="6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7pPr>
            <a:lvl8pPr lvl="7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8pPr>
            <a:lvl9pPr lvl="8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9pPr>
          </a:lstStyle>
          <a:p>
            <a:endParaRPr/>
          </a:p>
        </p:txBody>
      </p:sp>
      <p:sp>
        <p:nvSpPr>
          <p:cNvPr id="2042" name="Google Shape;2042;p5"/>
          <p:cNvSpPr txBox="1">
            <a:spLocks noGrp="1"/>
          </p:cNvSpPr>
          <p:nvPr>
            <p:ph type="subTitle" idx="2"/>
          </p:nvPr>
        </p:nvSpPr>
        <p:spPr>
          <a:xfrm>
            <a:off x="14478162" y="3291867"/>
            <a:ext cx="6464716" cy="1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r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2pPr>
            <a:lvl3pPr lvl="2" algn="r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3pPr>
            <a:lvl4pPr lvl="3" algn="r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4pPr>
            <a:lvl5pPr lvl="4" algn="r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5pPr>
            <a:lvl6pPr lvl="5" algn="r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6pPr>
            <a:lvl7pPr lvl="6" algn="r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7pPr>
            <a:lvl8pPr lvl="7" algn="r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8pPr>
            <a:lvl9pPr lvl="8" algn="r">
              <a:spcBef>
                <a:spcPts val="4266"/>
              </a:spcBef>
              <a:spcAft>
                <a:spcPts val="4266"/>
              </a:spcAft>
              <a:buSzPts val="1800"/>
              <a:buNone/>
              <a:defRPr sz="4799" b="1"/>
            </a:lvl9pPr>
          </a:lstStyle>
          <a:p>
            <a:endParaRPr/>
          </a:p>
        </p:txBody>
      </p:sp>
      <p:sp>
        <p:nvSpPr>
          <p:cNvPr id="2043" name="Google Shape;2043;p5"/>
          <p:cNvSpPr txBox="1">
            <a:spLocks noGrp="1"/>
          </p:cNvSpPr>
          <p:nvPr>
            <p:ph type="subTitle" idx="3"/>
          </p:nvPr>
        </p:nvSpPr>
        <p:spPr>
          <a:xfrm>
            <a:off x="14478162" y="7778467"/>
            <a:ext cx="6464716" cy="127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2pPr>
            <a:lvl3pPr lvl="2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3pPr>
            <a:lvl4pPr lvl="3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4pPr>
            <a:lvl5pPr lvl="4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5pPr>
            <a:lvl6pPr lvl="5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6pPr>
            <a:lvl7pPr lvl="6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7pPr>
            <a:lvl8pPr lvl="7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8pPr>
            <a:lvl9pPr lvl="8" algn="r" rtl="0">
              <a:spcBef>
                <a:spcPts val="4266"/>
              </a:spcBef>
              <a:spcAft>
                <a:spcPts val="4266"/>
              </a:spcAft>
              <a:buSzPts val="1800"/>
              <a:buNone/>
              <a:defRPr sz="4799" b="1"/>
            </a:lvl9pPr>
          </a:lstStyle>
          <a:p>
            <a:endParaRPr/>
          </a:p>
        </p:txBody>
      </p:sp>
      <p:sp>
        <p:nvSpPr>
          <p:cNvPr id="2044" name="Google Shape;2044;p5"/>
          <p:cNvSpPr txBox="1">
            <a:spLocks noGrp="1"/>
          </p:cNvSpPr>
          <p:nvPr>
            <p:ph type="subTitle" idx="4"/>
          </p:nvPr>
        </p:nvSpPr>
        <p:spPr>
          <a:xfrm>
            <a:off x="14478162" y="8680565"/>
            <a:ext cx="6464716" cy="20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253598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6" name="Google Shape;2046;p6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2047" name="Google Shape;2047;p6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48" name="Google Shape;2048;p6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49" name="Google Shape;2049;p6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0" name="Google Shape;2050;p6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1" name="Google Shape;2051;p6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2" name="Google Shape;2052;p6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3" name="Google Shape;2053;p6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4" name="Google Shape;2054;p6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5" name="Google Shape;2055;p6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6" name="Google Shape;2056;p6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7" name="Google Shape;2057;p6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8" name="Google Shape;2058;p6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59" name="Google Shape;2059;p6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0" name="Google Shape;2060;p6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1" name="Google Shape;2061;p6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2" name="Google Shape;2062;p6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3" name="Google Shape;2063;p6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4" name="Google Shape;2064;p6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5" name="Google Shape;2065;p6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6" name="Google Shape;2066;p6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7" name="Google Shape;2067;p6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8" name="Google Shape;2068;p6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69" name="Google Shape;2069;p6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0" name="Google Shape;2070;p6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1" name="Google Shape;2071;p6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2" name="Google Shape;2072;p6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3" name="Google Shape;2073;p6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4" name="Google Shape;2074;p6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5" name="Google Shape;2075;p6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6" name="Google Shape;2076;p6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7" name="Google Shape;2077;p6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8" name="Google Shape;2078;p6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79" name="Google Shape;2079;p6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0" name="Google Shape;2080;p6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1" name="Google Shape;2081;p6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2" name="Google Shape;2082;p6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3" name="Google Shape;2083;p6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4" name="Google Shape;2084;p6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5" name="Google Shape;2085;p6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6" name="Google Shape;2086;p6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7" name="Google Shape;2087;p6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8" name="Google Shape;2088;p6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89" name="Google Shape;2089;p6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0" name="Google Shape;2090;p6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1" name="Google Shape;2091;p6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2" name="Google Shape;2092;p6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3" name="Google Shape;2093;p6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4" name="Google Shape;2094;p6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5" name="Google Shape;2095;p6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6" name="Google Shape;2096;p6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7" name="Google Shape;2097;p6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8" name="Google Shape;2098;p6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099" name="Google Shape;2099;p6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0" name="Google Shape;2100;p6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1" name="Google Shape;2101;p6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2" name="Google Shape;2102;p6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3" name="Google Shape;2103;p6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4" name="Google Shape;2104;p6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5" name="Google Shape;2105;p6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6" name="Google Shape;2106;p6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7" name="Google Shape;2107;p6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8" name="Google Shape;2108;p6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09" name="Google Shape;2109;p6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0" name="Google Shape;2110;p6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1" name="Google Shape;2111;p6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2" name="Google Shape;2112;p6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3" name="Google Shape;2113;p6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4" name="Google Shape;2114;p6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5" name="Google Shape;2115;p6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6" name="Google Shape;2116;p6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7" name="Google Shape;2117;p6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8" name="Google Shape;2118;p6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19" name="Google Shape;2119;p6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0" name="Google Shape;2120;p6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1" name="Google Shape;2121;p6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2" name="Google Shape;2122;p6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3" name="Google Shape;2123;p6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4" name="Google Shape;2124;p6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5" name="Google Shape;2125;p6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6" name="Google Shape;2126;p6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7" name="Google Shape;2127;p6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8" name="Google Shape;2128;p6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29" name="Google Shape;2129;p6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0" name="Google Shape;2130;p6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1" name="Google Shape;2131;p6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2" name="Google Shape;2132;p6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3" name="Google Shape;2133;p6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4" name="Google Shape;2134;p6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5" name="Google Shape;2135;p6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6" name="Google Shape;2136;p6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7" name="Google Shape;2137;p6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8" name="Google Shape;2138;p6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39" name="Google Shape;2139;p6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0" name="Google Shape;2140;p6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1" name="Google Shape;2141;p6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2" name="Google Shape;2142;p6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3" name="Google Shape;2143;p6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4" name="Google Shape;2144;p6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5" name="Google Shape;2145;p6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6" name="Google Shape;2146;p6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7" name="Google Shape;2147;p6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8" name="Google Shape;2148;p6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49" name="Google Shape;2149;p6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0" name="Google Shape;2150;p6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1" name="Google Shape;2151;p6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2" name="Google Shape;2152;p6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3" name="Google Shape;2153;p6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4" name="Google Shape;2154;p6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5" name="Google Shape;2155;p6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6" name="Google Shape;2156;p6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7" name="Google Shape;2157;p6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8" name="Google Shape;2158;p6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59" name="Google Shape;2159;p6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0" name="Google Shape;2160;p6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1" name="Google Shape;2161;p6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2" name="Google Shape;2162;p6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3" name="Google Shape;2163;p6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4" name="Google Shape;2164;p6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5" name="Google Shape;2165;p6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6" name="Google Shape;2166;p6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7" name="Google Shape;2167;p6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8" name="Google Shape;2168;p6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69" name="Google Shape;2169;p6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0" name="Google Shape;2170;p6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1" name="Google Shape;2171;p6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2" name="Google Shape;2172;p6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3" name="Google Shape;2173;p6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4" name="Google Shape;2174;p6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5" name="Google Shape;2175;p6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6" name="Google Shape;2176;p6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7" name="Google Shape;2177;p6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8" name="Google Shape;2178;p6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79" name="Google Shape;2179;p6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0" name="Google Shape;2180;p6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1" name="Google Shape;2181;p6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2" name="Google Shape;2182;p6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3" name="Google Shape;2183;p6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4" name="Google Shape;2184;p6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5" name="Google Shape;2185;p6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6" name="Google Shape;2186;p6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7" name="Google Shape;2187;p6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8" name="Google Shape;2188;p6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89" name="Google Shape;2189;p6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0" name="Google Shape;2190;p6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1" name="Google Shape;2191;p6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2" name="Google Shape;2192;p6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3" name="Google Shape;2193;p6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4" name="Google Shape;2194;p6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5" name="Google Shape;2195;p6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6" name="Google Shape;2196;p6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7" name="Google Shape;2197;p6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8" name="Google Shape;2198;p6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199" name="Google Shape;2199;p6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0" name="Google Shape;2200;p6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1" name="Google Shape;2201;p6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2" name="Google Shape;2202;p6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3" name="Google Shape;2203;p6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4" name="Google Shape;2204;p6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5" name="Google Shape;2205;p6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6" name="Google Shape;2206;p6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7" name="Google Shape;2207;p6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8" name="Google Shape;2208;p6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09" name="Google Shape;2209;p6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0" name="Google Shape;2210;p6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1" name="Google Shape;2211;p6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2" name="Google Shape;2212;p6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3" name="Google Shape;2213;p6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4" name="Google Shape;2214;p6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5" name="Google Shape;2215;p6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6" name="Google Shape;2216;p6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7" name="Google Shape;2217;p6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8" name="Google Shape;2218;p6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19" name="Google Shape;2219;p6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0" name="Google Shape;2220;p6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1" name="Google Shape;2221;p6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2" name="Google Shape;2222;p6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3" name="Google Shape;2223;p6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4" name="Google Shape;2224;p6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5" name="Google Shape;2225;p6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6" name="Google Shape;2226;p6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7" name="Google Shape;2227;p6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8" name="Google Shape;2228;p6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29" name="Google Shape;2229;p6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0" name="Google Shape;2230;p6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1" name="Google Shape;2231;p6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2" name="Google Shape;2232;p6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3" name="Google Shape;2233;p6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4" name="Google Shape;2234;p6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5" name="Google Shape;2235;p6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6" name="Google Shape;2236;p6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7" name="Google Shape;2237;p6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8" name="Google Shape;2238;p6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39" name="Google Shape;2239;p6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0" name="Google Shape;2240;p6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1" name="Google Shape;2241;p6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2" name="Google Shape;2242;p6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3" name="Google Shape;2243;p6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4" name="Google Shape;2244;p6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5" name="Google Shape;2245;p6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6" name="Google Shape;2246;p6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7" name="Google Shape;2247;p6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8" name="Google Shape;2248;p6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49" name="Google Shape;2249;p6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0" name="Google Shape;2250;p6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1" name="Google Shape;2251;p6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2" name="Google Shape;2252;p6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3" name="Google Shape;2253;p6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4" name="Google Shape;2254;p6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5" name="Google Shape;2255;p6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6" name="Google Shape;2256;p6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7" name="Google Shape;2257;p6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8" name="Google Shape;2258;p6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59" name="Google Shape;2259;p6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0" name="Google Shape;2260;p6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1" name="Google Shape;2261;p6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2" name="Google Shape;2262;p6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3" name="Google Shape;2263;p6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4" name="Google Shape;2264;p6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5" name="Google Shape;2265;p6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6" name="Google Shape;2266;p6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7" name="Google Shape;2267;p6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8" name="Google Shape;2268;p6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69" name="Google Shape;2269;p6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0" name="Google Shape;2270;p6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1" name="Google Shape;2271;p6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2" name="Google Shape;2272;p6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3" name="Google Shape;2273;p6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4" name="Google Shape;2274;p6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5" name="Google Shape;2275;p6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6" name="Google Shape;2276;p6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7" name="Google Shape;2277;p6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8" name="Google Shape;2278;p6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79" name="Google Shape;2279;p6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0" name="Google Shape;2280;p6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1" name="Google Shape;2281;p6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2" name="Google Shape;2282;p6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3" name="Google Shape;2283;p6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4" name="Google Shape;2284;p6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5" name="Google Shape;2285;p6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6" name="Google Shape;2286;p6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7" name="Google Shape;2287;p6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8" name="Google Shape;2288;p6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89" name="Google Shape;2289;p6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0" name="Google Shape;2290;p6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1" name="Google Shape;2291;p6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2" name="Google Shape;2292;p6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3" name="Google Shape;2293;p6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4" name="Google Shape;2294;p6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5" name="Google Shape;2295;p6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6" name="Google Shape;2296;p6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7" name="Google Shape;2297;p6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8" name="Google Shape;2298;p6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299" name="Google Shape;2299;p6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0" name="Google Shape;2300;p6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1" name="Google Shape;2301;p6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2" name="Google Shape;2302;p6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3" name="Google Shape;2303;p6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4" name="Google Shape;2304;p6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5" name="Google Shape;2305;p6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6" name="Google Shape;2306;p6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7" name="Google Shape;2307;p6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8" name="Google Shape;2308;p6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09" name="Google Shape;2309;p6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0" name="Google Shape;2310;p6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1" name="Google Shape;2311;p6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2" name="Google Shape;2312;p6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3" name="Google Shape;2313;p6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4" name="Google Shape;2314;p6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5" name="Google Shape;2315;p6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6" name="Google Shape;2316;p6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7" name="Google Shape;2317;p6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8" name="Google Shape;2318;p6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19" name="Google Shape;2319;p6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0" name="Google Shape;2320;p6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1" name="Google Shape;2321;p6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2" name="Google Shape;2322;p6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3" name="Google Shape;2323;p6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4" name="Google Shape;2324;p6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5" name="Google Shape;2325;p6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6" name="Google Shape;2326;p6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7" name="Google Shape;2327;p6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8" name="Google Shape;2328;p6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29" name="Google Shape;2329;p6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0" name="Google Shape;2330;p6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1" name="Google Shape;2331;p6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2" name="Google Shape;2332;p6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3" name="Google Shape;2333;p6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4" name="Google Shape;2334;p6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5" name="Google Shape;2335;p6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6" name="Google Shape;2336;p6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7" name="Google Shape;2337;p6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8" name="Google Shape;2338;p6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39" name="Google Shape;2339;p6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0" name="Google Shape;2340;p6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1" name="Google Shape;2341;p6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2" name="Google Shape;2342;p6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3" name="Google Shape;2343;p6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4" name="Google Shape;2344;p6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5" name="Google Shape;2345;p6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6" name="Google Shape;2346;p6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7" name="Google Shape;2347;p6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8" name="Google Shape;2348;p6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49" name="Google Shape;2349;p6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0" name="Google Shape;2350;p6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1" name="Google Shape;2351;p6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2" name="Google Shape;2352;p6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3" name="Google Shape;2353;p6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4" name="Google Shape;2354;p6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5" name="Google Shape;2355;p6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6" name="Google Shape;2356;p6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7" name="Google Shape;2357;p6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8" name="Google Shape;2358;p6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59" name="Google Shape;2359;p6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0" name="Google Shape;2360;p6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1" name="Google Shape;2361;p6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2" name="Google Shape;2362;p6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3" name="Google Shape;2363;p6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4" name="Google Shape;2364;p6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5" name="Google Shape;2365;p6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6" name="Google Shape;2366;p6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7" name="Google Shape;2367;p6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8" name="Google Shape;2368;p6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69" name="Google Shape;2369;p6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0" name="Google Shape;2370;p6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1" name="Google Shape;2371;p6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2" name="Google Shape;2372;p6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3" name="Google Shape;2373;p6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4" name="Google Shape;2374;p6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5" name="Google Shape;2375;p6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6" name="Google Shape;2376;p6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7" name="Google Shape;2377;p6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8" name="Google Shape;2378;p6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79" name="Google Shape;2379;p6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0" name="Google Shape;2380;p6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1" name="Google Shape;2381;p6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2" name="Google Shape;2382;p6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3" name="Google Shape;2383;p6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4" name="Google Shape;2384;p6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5" name="Google Shape;2385;p6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6" name="Google Shape;2386;p6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7" name="Google Shape;2387;p6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8" name="Google Shape;2388;p6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89" name="Google Shape;2389;p6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0" name="Google Shape;2390;p6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1" name="Google Shape;2391;p6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2" name="Google Shape;2392;p6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3" name="Google Shape;2393;p6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4" name="Google Shape;2394;p6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5" name="Google Shape;2395;p6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6" name="Google Shape;2396;p6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7" name="Google Shape;2397;p6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8" name="Google Shape;2398;p6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399" name="Google Shape;2399;p6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0" name="Google Shape;2400;p6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1" name="Google Shape;2401;p6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2" name="Google Shape;2402;p6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3" name="Google Shape;2403;p6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4" name="Google Shape;2404;p6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5" name="Google Shape;2405;p6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6" name="Google Shape;2406;p6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7" name="Google Shape;2407;p6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8" name="Google Shape;2408;p6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09" name="Google Shape;2409;p6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0" name="Google Shape;2410;p6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1" name="Google Shape;2411;p6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2" name="Google Shape;2412;p6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3" name="Google Shape;2413;p6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4" name="Google Shape;2414;p6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5" name="Google Shape;2415;p6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6" name="Google Shape;2416;p6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7" name="Google Shape;2417;p6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8" name="Google Shape;2418;p6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19" name="Google Shape;2419;p6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0" name="Google Shape;2420;p6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1" name="Google Shape;2421;p6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2" name="Google Shape;2422;p6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3" name="Google Shape;2423;p6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4" name="Google Shape;2424;p6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5" name="Google Shape;2425;p6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6" name="Google Shape;2426;p6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7" name="Google Shape;2427;p6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8" name="Google Shape;2428;p6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29" name="Google Shape;2429;p6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0" name="Google Shape;2430;p6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1" name="Google Shape;2431;p6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2" name="Google Shape;2432;p6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3" name="Google Shape;2433;p6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4" name="Google Shape;2434;p6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5" name="Google Shape;2435;p6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6" name="Google Shape;2436;p6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7" name="Google Shape;2437;p6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8" name="Google Shape;2438;p6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39" name="Google Shape;2439;p6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0" name="Google Shape;2440;p6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1" name="Google Shape;2441;p6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2" name="Google Shape;2442;p6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3" name="Google Shape;2443;p6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4" name="Google Shape;2444;p6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5" name="Google Shape;2445;p6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6" name="Google Shape;2446;p6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7" name="Google Shape;2447;p6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8" name="Google Shape;2448;p6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49" name="Google Shape;2449;p6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0" name="Google Shape;2450;p6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1" name="Google Shape;2451;p6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2" name="Google Shape;2452;p6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3" name="Google Shape;2453;p6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4" name="Google Shape;2454;p6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5" name="Google Shape;2455;p6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6" name="Google Shape;2456;p6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7" name="Google Shape;2457;p6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8" name="Google Shape;2458;p6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59" name="Google Shape;2459;p6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0" name="Google Shape;2460;p6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1" name="Google Shape;2461;p6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2" name="Google Shape;2462;p6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3" name="Google Shape;2463;p6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4" name="Google Shape;2464;p6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5" name="Google Shape;2465;p6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6" name="Google Shape;2466;p6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7" name="Google Shape;2467;p6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8" name="Google Shape;2468;p6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69" name="Google Shape;2469;p6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0" name="Google Shape;2470;p6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1" name="Google Shape;2471;p6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2" name="Google Shape;2472;p6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3" name="Google Shape;2473;p6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4" name="Google Shape;2474;p6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5" name="Google Shape;2475;p6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6" name="Google Shape;2476;p6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7" name="Google Shape;2477;p6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8" name="Google Shape;2478;p6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79" name="Google Shape;2479;p6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0" name="Google Shape;2480;p6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1" name="Google Shape;2481;p6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2" name="Google Shape;2482;p6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3" name="Google Shape;2483;p6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4" name="Google Shape;2484;p6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5" name="Google Shape;2485;p6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6" name="Google Shape;2486;p6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7" name="Google Shape;2487;p6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8" name="Google Shape;2488;p6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89" name="Google Shape;2489;p6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0" name="Google Shape;2490;p6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1" name="Google Shape;2491;p6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2" name="Google Shape;2492;p6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3" name="Google Shape;2493;p6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4" name="Google Shape;2494;p6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5" name="Google Shape;2495;p6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6" name="Google Shape;2496;p6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7" name="Google Shape;2497;p6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8" name="Google Shape;2498;p6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499" name="Google Shape;2499;p6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0" name="Google Shape;2500;p6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1" name="Google Shape;2501;p6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2" name="Google Shape;2502;p6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3" name="Google Shape;2503;p6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4" name="Google Shape;2504;p6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5" name="Google Shape;2505;p6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6" name="Google Shape;2506;p6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7" name="Google Shape;2507;p6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8" name="Google Shape;2508;p6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09" name="Google Shape;2509;p6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0" name="Google Shape;2510;p6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1" name="Google Shape;2511;p6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2" name="Google Shape;2512;p6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3" name="Google Shape;2513;p6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4" name="Google Shape;2514;p6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5" name="Google Shape;2515;p6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6" name="Google Shape;2516;p6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7" name="Google Shape;2517;p6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8" name="Google Shape;2518;p6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19" name="Google Shape;2519;p6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0" name="Google Shape;2520;p6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1" name="Google Shape;2521;p6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2" name="Google Shape;2522;p6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3" name="Google Shape;2523;p6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4" name="Google Shape;2524;p6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5" name="Google Shape;2525;p6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6" name="Google Shape;2526;p6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7" name="Google Shape;2527;p6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8" name="Google Shape;2528;p6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29" name="Google Shape;2529;p6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0" name="Google Shape;2530;p6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1" name="Google Shape;2531;p6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2" name="Google Shape;2532;p6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3" name="Google Shape;2533;p6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4" name="Google Shape;2534;p6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5" name="Google Shape;2535;p6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6" name="Google Shape;2536;p6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7" name="Google Shape;2537;p6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8" name="Google Shape;2538;p6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39" name="Google Shape;2539;p6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0" name="Google Shape;2540;p6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1" name="Google Shape;2541;p6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2" name="Google Shape;2542;p6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3" name="Google Shape;2543;p6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4" name="Google Shape;2544;p6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5" name="Google Shape;2545;p6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6" name="Google Shape;2546;p6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7" name="Google Shape;2547;p6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8" name="Google Shape;2548;p6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49" name="Google Shape;2549;p6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2550" name="Google Shape;2550;p6"/>
          <p:cNvSpPr/>
          <p:nvPr/>
        </p:nvSpPr>
        <p:spPr>
          <a:xfrm>
            <a:off x="-190151" y="-160931"/>
            <a:ext cx="22666896" cy="140320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2551" name="Google Shape;2551;p6"/>
          <p:cNvSpPr txBox="1">
            <a:spLocks noGrp="1"/>
          </p:cNvSpPr>
          <p:nvPr>
            <p:ph type="title"/>
          </p:nvPr>
        </p:nvSpPr>
        <p:spPr>
          <a:xfrm>
            <a:off x="2852190" y="1796333"/>
            <a:ext cx="18673536" cy="21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55222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3" name="Google Shape;2553;p7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2554" name="Google Shape;2554;p7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55" name="Google Shape;2555;p7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56" name="Google Shape;2556;p7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57" name="Google Shape;2557;p7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58" name="Google Shape;2558;p7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59" name="Google Shape;2559;p7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0" name="Google Shape;2560;p7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1" name="Google Shape;2561;p7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2" name="Google Shape;2562;p7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3" name="Google Shape;2563;p7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4" name="Google Shape;2564;p7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5" name="Google Shape;2565;p7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6" name="Google Shape;2566;p7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7" name="Google Shape;2567;p7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8" name="Google Shape;2568;p7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69" name="Google Shape;2569;p7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0" name="Google Shape;2570;p7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1" name="Google Shape;2571;p7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2" name="Google Shape;2572;p7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3" name="Google Shape;2573;p7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4" name="Google Shape;2574;p7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5" name="Google Shape;2575;p7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6" name="Google Shape;2576;p7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7" name="Google Shape;2577;p7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8" name="Google Shape;2578;p7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79" name="Google Shape;2579;p7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0" name="Google Shape;2580;p7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1" name="Google Shape;2581;p7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2" name="Google Shape;2582;p7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3" name="Google Shape;2583;p7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4" name="Google Shape;2584;p7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5" name="Google Shape;2585;p7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6" name="Google Shape;2586;p7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7" name="Google Shape;2587;p7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8" name="Google Shape;2588;p7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89" name="Google Shape;2589;p7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0" name="Google Shape;2590;p7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1" name="Google Shape;2591;p7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2" name="Google Shape;2592;p7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3" name="Google Shape;2593;p7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4" name="Google Shape;2594;p7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5" name="Google Shape;2595;p7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6" name="Google Shape;2596;p7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7" name="Google Shape;2597;p7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8" name="Google Shape;2598;p7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599" name="Google Shape;2599;p7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0" name="Google Shape;2600;p7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1" name="Google Shape;2601;p7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2" name="Google Shape;2602;p7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3" name="Google Shape;2603;p7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4" name="Google Shape;2604;p7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5" name="Google Shape;2605;p7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6" name="Google Shape;2606;p7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7" name="Google Shape;2607;p7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8" name="Google Shape;2608;p7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09" name="Google Shape;2609;p7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0" name="Google Shape;2610;p7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1" name="Google Shape;2611;p7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2" name="Google Shape;2612;p7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3" name="Google Shape;2613;p7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4" name="Google Shape;2614;p7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5" name="Google Shape;2615;p7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6" name="Google Shape;2616;p7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7" name="Google Shape;2617;p7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8" name="Google Shape;2618;p7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19" name="Google Shape;2619;p7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0" name="Google Shape;2620;p7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1" name="Google Shape;2621;p7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2" name="Google Shape;2622;p7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3" name="Google Shape;2623;p7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4" name="Google Shape;2624;p7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5" name="Google Shape;2625;p7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6" name="Google Shape;2626;p7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7" name="Google Shape;2627;p7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8" name="Google Shape;2628;p7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29" name="Google Shape;2629;p7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0" name="Google Shape;2630;p7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1" name="Google Shape;2631;p7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2" name="Google Shape;2632;p7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3" name="Google Shape;2633;p7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4" name="Google Shape;2634;p7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5" name="Google Shape;2635;p7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6" name="Google Shape;2636;p7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7" name="Google Shape;2637;p7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8" name="Google Shape;2638;p7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39" name="Google Shape;2639;p7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0" name="Google Shape;2640;p7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1" name="Google Shape;2641;p7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2" name="Google Shape;2642;p7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3" name="Google Shape;2643;p7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4" name="Google Shape;2644;p7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5" name="Google Shape;2645;p7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6" name="Google Shape;2646;p7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7" name="Google Shape;2647;p7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8" name="Google Shape;2648;p7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49" name="Google Shape;2649;p7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0" name="Google Shape;2650;p7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1" name="Google Shape;2651;p7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2" name="Google Shape;2652;p7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3" name="Google Shape;2653;p7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4" name="Google Shape;2654;p7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5" name="Google Shape;2655;p7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6" name="Google Shape;2656;p7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7" name="Google Shape;2657;p7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8" name="Google Shape;2658;p7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59" name="Google Shape;2659;p7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0" name="Google Shape;2660;p7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1" name="Google Shape;2661;p7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2" name="Google Shape;2662;p7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3" name="Google Shape;2663;p7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4" name="Google Shape;2664;p7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5" name="Google Shape;2665;p7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6" name="Google Shape;2666;p7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7" name="Google Shape;2667;p7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8" name="Google Shape;2668;p7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69" name="Google Shape;2669;p7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0" name="Google Shape;2670;p7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1" name="Google Shape;2671;p7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2" name="Google Shape;2672;p7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3" name="Google Shape;2673;p7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4" name="Google Shape;2674;p7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5" name="Google Shape;2675;p7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6" name="Google Shape;2676;p7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7" name="Google Shape;2677;p7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8" name="Google Shape;2678;p7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79" name="Google Shape;2679;p7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0" name="Google Shape;2680;p7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1" name="Google Shape;2681;p7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2" name="Google Shape;2682;p7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3" name="Google Shape;2683;p7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4" name="Google Shape;2684;p7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5" name="Google Shape;2685;p7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6" name="Google Shape;2686;p7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7" name="Google Shape;2687;p7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8" name="Google Shape;2688;p7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89" name="Google Shape;2689;p7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0" name="Google Shape;2690;p7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1" name="Google Shape;2691;p7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2" name="Google Shape;2692;p7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3" name="Google Shape;2693;p7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4" name="Google Shape;2694;p7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5" name="Google Shape;2695;p7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6" name="Google Shape;2696;p7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7" name="Google Shape;2697;p7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8" name="Google Shape;2698;p7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699" name="Google Shape;2699;p7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0" name="Google Shape;2700;p7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1" name="Google Shape;2701;p7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2" name="Google Shape;2702;p7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3" name="Google Shape;2703;p7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4" name="Google Shape;2704;p7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5" name="Google Shape;2705;p7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6" name="Google Shape;2706;p7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7" name="Google Shape;2707;p7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8" name="Google Shape;2708;p7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09" name="Google Shape;2709;p7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0" name="Google Shape;2710;p7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1" name="Google Shape;2711;p7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2" name="Google Shape;2712;p7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3" name="Google Shape;2713;p7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4" name="Google Shape;2714;p7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5" name="Google Shape;2715;p7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6" name="Google Shape;2716;p7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7" name="Google Shape;2717;p7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8" name="Google Shape;2718;p7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19" name="Google Shape;2719;p7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0" name="Google Shape;2720;p7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1" name="Google Shape;2721;p7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2" name="Google Shape;2722;p7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3" name="Google Shape;2723;p7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4" name="Google Shape;2724;p7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5" name="Google Shape;2725;p7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6" name="Google Shape;2726;p7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7" name="Google Shape;2727;p7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8" name="Google Shape;2728;p7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29" name="Google Shape;2729;p7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0" name="Google Shape;2730;p7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1" name="Google Shape;2731;p7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2" name="Google Shape;2732;p7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3" name="Google Shape;2733;p7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4" name="Google Shape;2734;p7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5" name="Google Shape;2735;p7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6" name="Google Shape;2736;p7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7" name="Google Shape;2737;p7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8" name="Google Shape;2738;p7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39" name="Google Shape;2739;p7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0" name="Google Shape;2740;p7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1" name="Google Shape;2741;p7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2" name="Google Shape;2742;p7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3" name="Google Shape;2743;p7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4" name="Google Shape;2744;p7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5" name="Google Shape;2745;p7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6" name="Google Shape;2746;p7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7" name="Google Shape;2747;p7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8" name="Google Shape;2748;p7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49" name="Google Shape;2749;p7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0" name="Google Shape;2750;p7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1" name="Google Shape;2751;p7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2" name="Google Shape;2752;p7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3" name="Google Shape;2753;p7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4" name="Google Shape;2754;p7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5" name="Google Shape;2755;p7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6" name="Google Shape;2756;p7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7" name="Google Shape;2757;p7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8" name="Google Shape;2758;p7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59" name="Google Shape;2759;p7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0" name="Google Shape;2760;p7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1" name="Google Shape;2761;p7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2" name="Google Shape;2762;p7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3" name="Google Shape;2763;p7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4" name="Google Shape;2764;p7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5" name="Google Shape;2765;p7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6" name="Google Shape;2766;p7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7" name="Google Shape;2767;p7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8" name="Google Shape;2768;p7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69" name="Google Shape;2769;p7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0" name="Google Shape;2770;p7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1" name="Google Shape;2771;p7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2" name="Google Shape;2772;p7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3" name="Google Shape;2773;p7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4" name="Google Shape;2774;p7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5" name="Google Shape;2775;p7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6" name="Google Shape;2776;p7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7" name="Google Shape;2777;p7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8" name="Google Shape;2778;p7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79" name="Google Shape;2779;p7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0" name="Google Shape;2780;p7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1" name="Google Shape;2781;p7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2" name="Google Shape;2782;p7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3" name="Google Shape;2783;p7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4" name="Google Shape;2784;p7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5" name="Google Shape;2785;p7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6" name="Google Shape;2786;p7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7" name="Google Shape;2787;p7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8" name="Google Shape;2788;p7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89" name="Google Shape;2789;p7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0" name="Google Shape;2790;p7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1" name="Google Shape;2791;p7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2" name="Google Shape;2792;p7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3" name="Google Shape;2793;p7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4" name="Google Shape;2794;p7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5" name="Google Shape;2795;p7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6" name="Google Shape;2796;p7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7" name="Google Shape;2797;p7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8" name="Google Shape;2798;p7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799" name="Google Shape;2799;p7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0" name="Google Shape;2800;p7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1" name="Google Shape;2801;p7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2" name="Google Shape;2802;p7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3" name="Google Shape;2803;p7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4" name="Google Shape;2804;p7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5" name="Google Shape;2805;p7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6" name="Google Shape;2806;p7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7" name="Google Shape;2807;p7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8" name="Google Shape;2808;p7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09" name="Google Shape;2809;p7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0" name="Google Shape;2810;p7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1" name="Google Shape;2811;p7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2" name="Google Shape;2812;p7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3" name="Google Shape;2813;p7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4" name="Google Shape;2814;p7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5" name="Google Shape;2815;p7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6" name="Google Shape;2816;p7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7" name="Google Shape;2817;p7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8" name="Google Shape;2818;p7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19" name="Google Shape;2819;p7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0" name="Google Shape;2820;p7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1" name="Google Shape;2821;p7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2" name="Google Shape;2822;p7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3" name="Google Shape;2823;p7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4" name="Google Shape;2824;p7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5" name="Google Shape;2825;p7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6" name="Google Shape;2826;p7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7" name="Google Shape;2827;p7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8" name="Google Shape;2828;p7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29" name="Google Shape;2829;p7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0" name="Google Shape;2830;p7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1" name="Google Shape;2831;p7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2" name="Google Shape;2832;p7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3" name="Google Shape;2833;p7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4" name="Google Shape;2834;p7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5" name="Google Shape;2835;p7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6" name="Google Shape;2836;p7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7" name="Google Shape;2837;p7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8" name="Google Shape;2838;p7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39" name="Google Shape;2839;p7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0" name="Google Shape;2840;p7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1" name="Google Shape;2841;p7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2" name="Google Shape;2842;p7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3" name="Google Shape;2843;p7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4" name="Google Shape;2844;p7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5" name="Google Shape;2845;p7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6" name="Google Shape;2846;p7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7" name="Google Shape;2847;p7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8" name="Google Shape;2848;p7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49" name="Google Shape;2849;p7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0" name="Google Shape;2850;p7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1" name="Google Shape;2851;p7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2" name="Google Shape;2852;p7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3" name="Google Shape;2853;p7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4" name="Google Shape;2854;p7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5" name="Google Shape;2855;p7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6" name="Google Shape;2856;p7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7" name="Google Shape;2857;p7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8" name="Google Shape;2858;p7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59" name="Google Shape;2859;p7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0" name="Google Shape;2860;p7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1" name="Google Shape;2861;p7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2" name="Google Shape;2862;p7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3" name="Google Shape;2863;p7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4" name="Google Shape;2864;p7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5" name="Google Shape;2865;p7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6" name="Google Shape;2866;p7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7" name="Google Shape;2867;p7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8" name="Google Shape;2868;p7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69" name="Google Shape;2869;p7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0" name="Google Shape;2870;p7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1" name="Google Shape;2871;p7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2" name="Google Shape;2872;p7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3" name="Google Shape;2873;p7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4" name="Google Shape;2874;p7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5" name="Google Shape;2875;p7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6" name="Google Shape;2876;p7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7" name="Google Shape;2877;p7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8" name="Google Shape;2878;p7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79" name="Google Shape;2879;p7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0" name="Google Shape;2880;p7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1" name="Google Shape;2881;p7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2" name="Google Shape;2882;p7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3" name="Google Shape;2883;p7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4" name="Google Shape;2884;p7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5" name="Google Shape;2885;p7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6" name="Google Shape;2886;p7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7" name="Google Shape;2887;p7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8" name="Google Shape;2888;p7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89" name="Google Shape;2889;p7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0" name="Google Shape;2890;p7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1" name="Google Shape;2891;p7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2" name="Google Shape;2892;p7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3" name="Google Shape;2893;p7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4" name="Google Shape;2894;p7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5" name="Google Shape;2895;p7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6" name="Google Shape;2896;p7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7" name="Google Shape;2897;p7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8" name="Google Shape;2898;p7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899" name="Google Shape;2899;p7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0" name="Google Shape;2900;p7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1" name="Google Shape;2901;p7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2" name="Google Shape;2902;p7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3" name="Google Shape;2903;p7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4" name="Google Shape;2904;p7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5" name="Google Shape;2905;p7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6" name="Google Shape;2906;p7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7" name="Google Shape;2907;p7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8" name="Google Shape;2908;p7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09" name="Google Shape;2909;p7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0" name="Google Shape;2910;p7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1" name="Google Shape;2911;p7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2" name="Google Shape;2912;p7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3" name="Google Shape;2913;p7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4" name="Google Shape;2914;p7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5" name="Google Shape;2915;p7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6" name="Google Shape;2916;p7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7" name="Google Shape;2917;p7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8" name="Google Shape;2918;p7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19" name="Google Shape;2919;p7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0" name="Google Shape;2920;p7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1" name="Google Shape;2921;p7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2" name="Google Shape;2922;p7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3" name="Google Shape;2923;p7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4" name="Google Shape;2924;p7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5" name="Google Shape;2925;p7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6" name="Google Shape;2926;p7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7" name="Google Shape;2927;p7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8" name="Google Shape;2928;p7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29" name="Google Shape;2929;p7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0" name="Google Shape;2930;p7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1" name="Google Shape;2931;p7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2" name="Google Shape;2932;p7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3" name="Google Shape;2933;p7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4" name="Google Shape;2934;p7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5" name="Google Shape;2935;p7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6" name="Google Shape;2936;p7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7" name="Google Shape;2937;p7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8" name="Google Shape;2938;p7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39" name="Google Shape;2939;p7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0" name="Google Shape;2940;p7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1" name="Google Shape;2941;p7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2" name="Google Shape;2942;p7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3" name="Google Shape;2943;p7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4" name="Google Shape;2944;p7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5" name="Google Shape;2945;p7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6" name="Google Shape;2946;p7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7" name="Google Shape;2947;p7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8" name="Google Shape;2948;p7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49" name="Google Shape;2949;p7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0" name="Google Shape;2950;p7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1" name="Google Shape;2951;p7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2" name="Google Shape;2952;p7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3" name="Google Shape;2953;p7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4" name="Google Shape;2954;p7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5" name="Google Shape;2955;p7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6" name="Google Shape;2956;p7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7" name="Google Shape;2957;p7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8" name="Google Shape;2958;p7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59" name="Google Shape;2959;p7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0" name="Google Shape;2960;p7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1" name="Google Shape;2961;p7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2" name="Google Shape;2962;p7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3" name="Google Shape;2963;p7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4" name="Google Shape;2964;p7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5" name="Google Shape;2965;p7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6" name="Google Shape;2966;p7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7" name="Google Shape;2967;p7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8" name="Google Shape;2968;p7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69" name="Google Shape;2969;p7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0" name="Google Shape;2970;p7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1" name="Google Shape;2971;p7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2" name="Google Shape;2972;p7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3" name="Google Shape;2973;p7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4" name="Google Shape;2974;p7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5" name="Google Shape;2975;p7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6" name="Google Shape;2976;p7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7" name="Google Shape;2977;p7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8" name="Google Shape;2978;p7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79" name="Google Shape;2979;p7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0" name="Google Shape;2980;p7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1" name="Google Shape;2981;p7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2" name="Google Shape;2982;p7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3" name="Google Shape;2983;p7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4" name="Google Shape;2984;p7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5" name="Google Shape;2985;p7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6" name="Google Shape;2986;p7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7" name="Google Shape;2987;p7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8" name="Google Shape;2988;p7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89" name="Google Shape;2989;p7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0" name="Google Shape;2990;p7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1" name="Google Shape;2991;p7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2" name="Google Shape;2992;p7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3" name="Google Shape;2993;p7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4" name="Google Shape;2994;p7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5" name="Google Shape;2995;p7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6" name="Google Shape;2996;p7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7" name="Google Shape;2997;p7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8" name="Google Shape;2998;p7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2999" name="Google Shape;2999;p7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0" name="Google Shape;3000;p7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1" name="Google Shape;3001;p7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2" name="Google Shape;3002;p7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3" name="Google Shape;3003;p7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4" name="Google Shape;3004;p7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5" name="Google Shape;3005;p7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6" name="Google Shape;3006;p7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7" name="Google Shape;3007;p7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8" name="Google Shape;3008;p7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09" name="Google Shape;3009;p7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0" name="Google Shape;3010;p7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1" name="Google Shape;3011;p7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2" name="Google Shape;3012;p7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3" name="Google Shape;3013;p7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4" name="Google Shape;3014;p7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5" name="Google Shape;3015;p7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6" name="Google Shape;3016;p7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7" name="Google Shape;3017;p7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8" name="Google Shape;3018;p7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19" name="Google Shape;3019;p7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0" name="Google Shape;3020;p7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1" name="Google Shape;3021;p7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2" name="Google Shape;3022;p7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3" name="Google Shape;3023;p7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4" name="Google Shape;3024;p7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5" name="Google Shape;3025;p7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6" name="Google Shape;3026;p7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7" name="Google Shape;3027;p7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8" name="Google Shape;3028;p7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29" name="Google Shape;3029;p7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0" name="Google Shape;3030;p7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1" name="Google Shape;3031;p7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2" name="Google Shape;3032;p7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3" name="Google Shape;3033;p7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4" name="Google Shape;3034;p7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5" name="Google Shape;3035;p7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6" name="Google Shape;3036;p7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7" name="Google Shape;3037;p7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8" name="Google Shape;3038;p7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39" name="Google Shape;3039;p7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0" name="Google Shape;3040;p7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1" name="Google Shape;3041;p7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2" name="Google Shape;3042;p7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3" name="Google Shape;3043;p7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4" name="Google Shape;3044;p7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5" name="Google Shape;3045;p7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6" name="Google Shape;3046;p7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7" name="Google Shape;3047;p7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8" name="Google Shape;3048;p7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49" name="Google Shape;3049;p7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50" name="Google Shape;3050;p7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51" name="Google Shape;3051;p7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52" name="Google Shape;3052;p7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53" name="Google Shape;3053;p7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54" name="Google Shape;3054;p7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55" name="Google Shape;3055;p7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56" name="Google Shape;3056;p7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3057" name="Google Shape;3057;p7"/>
          <p:cNvSpPr/>
          <p:nvPr/>
        </p:nvSpPr>
        <p:spPr>
          <a:xfrm flipH="1">
            <a:off x="-333" y="3535680"/>
            <a:ext cx="22476545" cy="66080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3058" name="Google Shape;3058;p7"/>
          <p:cNvSpPr txBox="1">
            <a:spLocks noGrp="1"/>
          </p:cNvSpPr>
          <p:nvPr>
            <p:ph type="title"/>
          </p:nvPr>
        </p:nvSpPr>
        <p:spPr>
          <a:xfrm>
            <a:off x="3827003" y="5044800"/>
            <a:ext cx="8361822" cy="36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6398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6398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6398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6398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6398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6398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6398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6398"/>
            </a:lvl9pPr>
          </a:lstStyle>
          <a:p>
            <a:endParaRPr/>
          </a:p>
        </p:txBody>
      </p:sp>
      <p:sp>
        <p:nvSpPr>
          <p:cNvPr id="3059" name="Google Shape;3059;p7"/>
          <p:cNvSpPr txBox="1">
            <a:spLocks noGrp="1"/>
          </p:cNvSpPr>
          <p:nvPr>
            <p:ph type="subTitle" idx="1"/>
          </p:nvPr>
        </p:nvSpPr>
        <p:spPr>
          <a:xfrm>
            <a:off x="13358787" y="4512333"/>
            <a:ext cx="8166673" cy="467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r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41503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1" name="Google Shape;3061;p8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3062" name="Google Shape;3062;p8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63" name="Google Shape;3063;p8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64" name="Google Shape;3064;p8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65" name="Google Shape;3065;p8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66" name="Google Shape;3066;p8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67" name="Google Shape;3067;p8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68" name="Google Shape;3068;p8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69" name="Google Shape;3069;p8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0" name="Google Shape;3070;p8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1" name="Google Shape;3071;p8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2" name="Google Shape;3072;p8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3" name="Google Shape;3073;p8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4" name="Google Shape;3074;p8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5" name="Google Shape;3075;p8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6" name="Google Shape;3076;p8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7" name="Google Shape;3077;p8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8" name="Google Shape;3078;p8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79" name="Google Shape;3079;p8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0" name="Google Shape;3080;p8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1" name="Google Shape;3081;p8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2" name="Google Shape;3082;p8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3" name="Google Shape;3083;p8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4" name="Google Shape;3084;p8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5" name="Google Shape;3085;p8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6" name="Google Shape;3086;p8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7" name="Google Shape;3087;p8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8" name="Google Shape;3088;p8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89" name="Google Shape;3089;p8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0" name="Google Shape;3090;p8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1" name="Google Shape;3091;p8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2" name="Google Shape;3092;p8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3" name="Google Shape;3093;p8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4" name="Google Shape;3094;p8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5" name="Google Shape;3095;p8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6" name="Google Shape;3096;p8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7" name="Google Shape;3097;p8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8" name="Google Shape;3098;p8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099" name="Google Shape;3099;p8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0" name="Google Shape;3100;p8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1" name="Google Shape;3101;p8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2" name="Google Shape;3102;p8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3" name="Google Shape;3103;p8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4" name="Google Shape;3104;p8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5" name="Google Shape;3105;p8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6" name="Google Shape;3106;p8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7" name="Google Shape;3107;p8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8" name="Google Shape;3108;p8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09" name="Google Shape;3109;p8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0" name="Google Shape;3110;p8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1" name="Google Shape;3111;p8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2" name="Google Shape;3112;p8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3" name="Google Shape;3113;p8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4" name="Google Shape;3114;p8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5" name="Google Shape;3115;p8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6" name="Google Shape;3116;p8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7" name="Google Shape;3117;p8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8" name="Google Shape;3118;p8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19" name="Google Shape;3119;p8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0" name="Google Shape;3120;p8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1" name="Google Shape;3121;p8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2" name="Google Shape;3122;p8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3" name="Google Shape;3123;p8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4" name="Google Shape;3124;p8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5" name="Google Shape;3125;p8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6" name="Google Shape;3126;p8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7" name="Google Shape;3127;p8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8" name="Google Shape;3128;p8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29" name="Google Shape;3129;p8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0" name="Google Shape;3130;p8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1" name="Google Shape;3131;p8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2" name="Google Shape;3132;p8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3" name="Google Shape;3133;p8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4" name="Google Shape;3134;p8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5" name="Google Shape;3135;p8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6" name="Google Shape;3136;p8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7" name="Google Shape;3137;p8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8" name="Google Shape;3138;p8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39" name="Google Shape;3139;p8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0" name="Google Shape;3140;p8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1" name="Google Shape;3141;p8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2" name="Google Shape;3142;p8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3" name="Google Shape;3143;p8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4" name="Google Shape;3144;p8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5" name="Google Shape;3145;p8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6" name="Google Shape;3146;p8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7" name="Google Shape;3147;p8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8" name="Google Shape;3148;p8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49" name="Google Shape;3149;p8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0" name="Google Shape;3150;p8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1" name="Google Shape;3151;p8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2" name="Google Shape;3152;p8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3" name="Google Shape;3153;p8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4" name="Google Shape;3154;p8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5" name="Google Shape;3155;p8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6" name="Google Shape;3156;p8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7" name="Google Shape;3157;p8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8" name="Google Shape;3158;p8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59" name="Google Shape;3159;p8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0" name="Google Shape;3160;p8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1" name="Google Shape;3161;p8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2" name="Google Shape;3162;p8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3" name="Google Shape;3163;p8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4" name="Google Shape;3164;p8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5" name="Google Shape;3165;p8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6" name="Google Shape;3166;p8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7" name="Google Shape;3167;p8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8" name="Google Shape;3168;p8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69" name="Google Shape;3169;p8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0" name="Google Shape;3170;p8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1" name="Google Shape;3171;p8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2" name="Google Shape;3172;p8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3" name="Google Shape;3173;p8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4" name="Google Shape;3174;p8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5" name="Google Shape;3175;p8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6" name="Google Shape;3176;p8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7" name="Google Shape;3177;p8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8" name="Google Shape;3178;p8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79" name="Google Shape;3179;p8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0" name="Google Shape;3180;p8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1" name="Google Shape;3181;p8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2" name="Google Shape;3182;p8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3" name="Google Shape;3183;p8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4" name="Google Shape;3184;p8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5" name="Google Shape;3185;p8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6" name="Google Shape;3186;p8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7" name="Google Shape;3187;p8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8" name="Google Shape;3188;p8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89" name="Google Shape;3189;p8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0" name="Google Shape;3190;p8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1" name="Google Shape;3191;p8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2" name="Google Shape;3192;p8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3" name="Google Shape;3193;p8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4" name="Google Shape;3194;p8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5" name="Google Shape;3195;p8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6" name="Google Shape;3196;p8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7" name="Google Shape;3197;p8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8" name="Google Shape;3198;p8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199" name="Google Shape;3199;p8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0" name="Google Shape;3200;p8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1" name="Google Shape;3201;p8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2" name="Google Shape;3202;p8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3" name="Google Shape;3203;p8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4" name="Google Shape;3204;p8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5" name="Google Shape;3205;p8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6" name="Google Shape;3206;p8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7" name="Google Shape;3207;p8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8" name="Google Shape;3208;p8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09" name="Google Shape;3209;p8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0" name="Google Shape;3210;p8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1" name="Google Shape;3211;p8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2" name="Google Shape;3212;p8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3" name="Google Shape;3213;p8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4" name="Google Shape;3214;p8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5" name="Google Shape;3215;p8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6" name="Google Shape;3216;p8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7" name="Google Shape;3217;p8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8" name="Google Shape;3218;p8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19" name="Google Shape;3219;p8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0" name="Google Shape;3220;p8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1" name="Google Shape;3221;p8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2" name="Google Shape;3222;p8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3" name="Google Shape;3223;p8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4" name="Google Shape;3224;p8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5" name="Google Shape;3225;p8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6" name="Google Shape;3226;p8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7" name="Google Shape;3227;p8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8" name="Google Shape;3228;p8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29" name="Google Shape;3229;p8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0" name="Google Shape;3230;p8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1" name="Google Shape;3231;p8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2" name="Google Shape;3232;p8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3" name="Google Shape;3233;p8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4" name="Google Shape;3234;p8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5" name="Google Shape;3235;p8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6" name="Google Shape;3236;p8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7" name="Google Shape;3237;p8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8" name="Google Shape;3238;p8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39" name="Google Shape;3239;p8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0" name="Google Shape;3240;p8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1" name="Google Shape;3241;p8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2" name="Google Shape;3242;p8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3" name="Google Shape;3243;p8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4" name="Google Shape;3244;p8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5" name="Google Shape;3245;p8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6" name="Google Shape;3246;p8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7" name="Google Shape;3247;p8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8" name="Google Shape;3248;p8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49" name="Google Shape;3249;p8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0" name="Google Shape;3250;p8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1" name="Google Shape;3251;p8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2" name="Google Shape;3252;p8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3" name="Google Shape;3253;p8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4" name="Google Shape;3254;p8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5" name="Google Shape;3255;p8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6" name="Google Shape;3256;p8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7" name="Google Shape;3257;p8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8" name="Google Shape;3258;p8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59" name="Google Shape;3259;p8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0" name="Google Shape;3260;p8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1" name="Google Shape;3261;p8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2" name="Google Shape;3262;p8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3" name="Google Shape;3263;p8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4" name="Google Shape;3264;p8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5" name="Google Shape;3265;p8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6" name="Google Shape;3266;p8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7" name="Google Shape;3267;p8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8" name="Google Shape;3268;p8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69" name="Google Shape;3269;p8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0" name="Google Shape;3270;p8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1" name="Google Shape;3271;p8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2" name="Google Shape;3272;p8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3" name="Google Shape;3273;p8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4" name="Google Shape;3274;p8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5" name="Google Shape;3275;p8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6" name="Google Shape;3276;p8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7" name="Google Shape;3277;p8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8" name="Google Shape;3278;p8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79" name="Google Shape;3279;p8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0" name="Google Shape;3280;p8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1" name="Google Shape;3281;p8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2" name="Google Shape;3282;p8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3" name="Google Shape;3283;p8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4" name="Google Shape;3284;p8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5" name="Google Shape;3285;p8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6" name="Google Shape;3286;p8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7" name="Google Shape;3287;p8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8" name="Google Shape;3288;p8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89" name="Google Shape;3289;p8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0" name="Google Shape;3290;p8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1" name="Google Shape;3291;p8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2" name="Google Shape;3292;p8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3" name="Google Shape;3293;p8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4" name="Google Shape;3294;p8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5" name="Google Shape;3295;p8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6" name="Google Shape;3296;p8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7" name="Google Shape;3297;p8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8" name="Google Shape;3298;p8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299" name="Google Shape;3299;p8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0" name="Google Shape;3300;p8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1" name="Google Shape;3301;p8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2" name="Google Shape;3302;p8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3" name="Google Shape;3303;p8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4" name="Google Shape;3304;p8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5" name="Google Shape;3305;p8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6" name="Google Shape;3306;p8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7" name="Google Shape;3307;p8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8" name="Google Shape;3308;p8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09" name="Google Shape;3309;p8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0" name="Google Shape;3310;p8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1" name="Google Shape;3311;p8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2" name="Google Shape;3312;p8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3" name="Google Shape;3313;p8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4" name="Google Shape;3314;p8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5" name="Google Shape;3315;p8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6" name="Google Shape;3316;p8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7" name="Google Shape;3317;p8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8" name="Google Shape;3318;p8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19" name="Google Shape;3319;p8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0" name="Google Shape;3320;p8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1" name="Google Shape;3321;p8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2" name="Google Shape;3322;p8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3" name="Google Shape;3323;p8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4" name="Google Shape;3324;p8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5" name="Google Shape;3325;p8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6" name="Google Shape;3326;p8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7" name="Google Shape;3327;p8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8" name="Google Shape;3328;p8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29" name="Google Shape;3329;p8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0" name="Google Shape;3330;p8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1" name="Google Shape;3331;p8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2" name="Google Shape;3332;p8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3" name="Google Shape;3333;p8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4" name="Google Shape;3334;p8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5" name="Google Shape;3335;p8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6" name="Google Shape;3336;p8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7" name="Google Shape;3337;p8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8" name="Google Shape;3338;p8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39" name="Google Shape;3339;p8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0" name="Google Shape;3340;p8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1" name="Google Shape;3341;p8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2" name="Google Shape;3342;p8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3" name="Google Shape;3343;p8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4" name="Google Shape;3344;p8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5" name="Google Shape;3345;p8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6" name="Google Shape;3346;p8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7" name="Google Shape;3347;p8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8" name="Google Shape;3348;p8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49" name="Google Shape;3349;p8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0" name="Google Shape;3350;p8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1" name="Google Shape;3351;p8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2" name="Google Shape;3352;p8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3" name="Google Shape;3353;p8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4" name="Google Shape;3354;p8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5" name="Google Shape;3355;p8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6" name="Google Shape;3356;p8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7" name="Google Shape;3357;p8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8" name="Google Shape;3358;p8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59" name="Google Shape;3359;p8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0" name="Google Shape;3360;p8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1" name="Google Shape;3361;p8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2" name="Google Shape;3362;p8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3" name="Google Shape;3363;p8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4" name="Google Shape;3364;p8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5" name="Google Shape;3365;p8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6" name="Google Shape;3366;p8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7" name="Google Shape;3367;p8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8" name="Google Shape;3368;p8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69" name="Google Shape;3369;p8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0" name="Google Shape;3370;p8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1" name="Google Shape;3371;p8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2" name="Google Shape;3372;p8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3" name="Google Shape;3373;p8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4" name="Google Shape;3374;p8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5" name="Google Shape;3375;p8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6" name="Google Shape;3376;p8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7" name="Google Shape;3377;p8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8" name="Google Shape;3378;p8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79" name="Google Shape;3379;p8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0" name="Google Shape;3380;p8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1" name="Google Shape;3381;p8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2" name="Google Shape;3382;p8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3" name="Google Shape;3383;p8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4" name="Google Shape;3384;p8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5" name="Google Shape;3385;p8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6" name="Google Shape;3386;p8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7" name="Google Shape;3387;p8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8" name="Google Shape;3388;p8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89" name="Google Shape;3389;p8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0" name="Google Shape;3390;p8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1" name="Google Shape;3391;p8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2" name="Google Shape;3392;p8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3" name="Google Shape;3393;p8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4" name="Google Shape;3394;p8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5" name="Google Shape;3395;p8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6" name="Google Shape;3396;p8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7" name="Google Shape;3397;p8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8" name="Google Shape;3398;p8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399" name="Google Shape;3399;p8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0" name="Google Shape;3400;p8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1" name="Google Shape;3401;p8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2" name="Google Shape;3402;p8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3" name="Google Shape;3403;p8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4" name="Google Shape;3404;p8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5" name="Google Shape;3405;p8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6" name="Google Shape;3406;p8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7" name="Google Shape;3407;p8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8" name="Google Shape;3408;p8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09" name="Google Shape;3409;p8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0" name="Google Shape;3410;p8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1" name="Google Shape;3411;p8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2" name="Google Shape;3412;p8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3" name="Google Shape;3413;p8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4" name="Google Shape;3414;p8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5" name="Google Shape;3415;p8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6" name="Google Shape;3416;p8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7" name="Google Shape;3417;p8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8" name="Google Shape;3418;p8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19" name="Google Shape;3419;p8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0" name="Google Shape;3420;p8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1" name="Google Shape;3421;p8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2" name="Google Shape;3422;p8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3" name="Google Shape;3423;p8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4" name="Google Shape;3424;p8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5" name="Google Shape;3425;p8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6" name="Google Shape;3426;p8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7" name="Google Shape;3427;p8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8" name="Google Shape;3428;p8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29" name="Google Shape;3429;p8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0" name="Google Shape;3430;p8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1" name="Google Shape;3431;p8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2" name="Google Shape;3432;p8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3" name="Google Shape;3433;p8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4" name="Google Shape;3434;p8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5" name="Google Shape;3435;p8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6" name="Google Shape;3436;p8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7" name="Google Shape;3437;p8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8" name="Google Shape;3438;p8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39" name="Google Shape;3439;p8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0" name="Google Shape;3440;p8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1" name="Google Shape;3441;p8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2" name="Google Shape;3442;p8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3" name="Google Shape;3443;p8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4" name="Google Shape;3444;p8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5" name="Google Shape;3445;p8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6" name="Google Shape;3446;p8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7" name="Google Shape;3447;p8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8" name="Google Shape;3448;p8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49" name="Google Shape;3449;p8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0" name="Google Shape;3450;p8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1" name="Google Shape;3451;p8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2" name="Google Shape;3452;p8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3" name="Google Shape;3453;p8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4" name="Google Shape;3454;p8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5" name="Google Shape;3455;p8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6" name="Google Shape;3456;p8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7" name="Google Shape;3457;p8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8" name="Google Shape;3458;p8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59" name="Google Shape;3459;p8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0" name="Google Shape;3460;p8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1" name="Google Shape;3461;p8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2" name="Google Shape;3462;p8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3" name="Google Shape;3463;p8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4" name="Google Shape;3464;p8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5" name="Google Shape;3465;p8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6" name="Google Shape;3466;p8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7" name="Google Shape;3467;p8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8" name="Google Shape;3468;p8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69" name="Google Shape;3469;p8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0" name="Google Shape;3470;p8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1" name="Google Shape;3471;p8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2" name="Google Shape;3472;p8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3" name="Google Shape;3473;p8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4" name="Google Shape;3474;p8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5" name="Google Shape;3475;p8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6" name="Google Shape;3476;p8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7" name="Google Shape;3477;p8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8" name="Google Shape;3478;p8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79" name="Google Shape;3479;p8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0" name="Google Shape;3480;p8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1" name="Google Shape;3481;p8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2" name="Google Shape;3482;p8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3" name="Google Shape;3483;p8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4" name="Google Shape;3484;p8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5" name="Google Shape;3485;p8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6" name="Google Shape;3486;p8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7" name="Google Shape;3487;p8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8" name="Google Shape;3488;p8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89" name="Google Shape;3489;p8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0" name="Google Shape;3490;p8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1" name="Google Shape;3491;p8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2" name="Google Shape;3492;p8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3" name="Google Shape;3493;p8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4" name="Google Shape;3494;p8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5" name="Google Shape;3495;p8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6" name="Google Shape;3496;p8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7" name="Google Shape;3497;p8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8" name="Google Shape;3498;p8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499" name="Google Shape;3499;p8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0" name="Google Shape;3500;p8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1" name="Google Shape;3501;p8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2" name="Google Shape;3502;p8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3" name="Google Shape;3503;p8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4" name="Google Shape;3504;p8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5" name="Google Shape;3505;p8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6" name="Google Shape;3506;p8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7" name="Google Shape;3507;p8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8" name="Google Shape;3508;p8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09" name="Google Shape;3509;p8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0" name="Google Shape;3510;p8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1" name="Google Shape;3511;p8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2" name="Google Shape;3512;p8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3" name="Google Shape;3513;p8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4" name="Google Shape;3514;p8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5" name="Google Shape;3515;p8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6" name="Google Shape;3516;p8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7" name="Google Shape;3517;p8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8" name="Google Shape;3518;p8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19" name="Google Shape;3519;p8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0" name="Google Shape;3520;p8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1" name="Google Shape;3521;p8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2" name="Google Shape;3522;p8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3" name="Google Shape;3523;p8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4" name="Google Shape;3524;p8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5" name="Google Shape;3525;p8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6" name="Google Shape;3526;p8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7" name="Google Shape;3527;p8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8" name="Google Shape;3528;p8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29" name="Google Shape;3529;p8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0" name="Google Shape;3530;p8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1" name="Google Shape;3531;p8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2" name="Google Shape;3532;p8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3" name="Google Shape;3533;p8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4" name="Google Shape;3534;p8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5" name="Google Shape;3535;p8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6" name="Google Shape;3536;p8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7" name="Google Shape;3537;p8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8" name="Google Shape;3538;p8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39" name="Google Shape;3539;p8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0" name="Google Shape;3540;p8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1" name="Google Shape;3541;p8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2" name="Google Shape;3542;p8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3" name="Google Shape;3543;p8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4" name="Google Shape;3544;p8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5" name="Google Shape;3545;p8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6" name="Google Shape;3546;p8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7" name="Google Shape;3547;p8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8" name="Google Shape;3548;p8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49" name="Google Shape;3549;p8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0" name="Google Shape;3550;p8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1" name="Google Shape;3551;p8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2" name="Google Shape;3552;p8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3" name="Google Shape;3553;p8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4" name="Google Shape;3554;p8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5" name="Google Shape;3555;p8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6" name="Google Shape;3556;p8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7" name="Google Shape;3557;p8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8" name="Google Shape;3558;p8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59" name="Google Shape;3559;p8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60" name="Google Shape;3560;p8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61" name="Google Shape;3561;p8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62" name="Google Shape;3562;p8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63" name="Google Shape;3563;p8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64" name="Google Shape;3564;p8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3565" name="Google Shape;3565;p8"/>
          <p:cNvSpPr/>
          <p:nvPr/>
        </p:nvSpPr>
        <p:spPr>
          <a:xfrm>
            <a:off x="-126767" y="1427200"/>
            <a:ext cx="24720761" cy="108376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3566" name="Google Shape;3566;p8"/>
          <p:cNvSpPr txBox="1">
            <a:spLocks noGrp="1"/>
          </p:cNvSpPr>
          <p:nvPr>
            <p:ph type="title"/>
          </p:nvPr>
        </p:nvSpPr>
        <p:spPr>
          <a:xfrm>
            <a:off x="1901457" y="3925824"/>
            <a:ext cx="20574641" cy="421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8000"/>
              <a:buNone/>
              <a:defRPr sz="21328"/>
            </a:lvl1pPr>
            <a:lvl2pPr lvl="1">
              <a:spcBef>
                <a:spcPts val="0"/>
              </a:spcBef>
              <a:spcAft>
                <a:spcPts val="0"/>
              </a:spcAft>
              <a:buSzPts val="8000"/>
              <a:buNone/>
              <a:defRPr sz="21328"/>
            </a:lvl2pPr>
            <a:lvl3pPr lvl="2">
              <a:spcBef>
                <a:spcPts val="0"/>
              </a:spcBef>
              <a:spcAft>
                <a:spcPts val="0"/>
              </a:spcAft>
              <a:buSzPts val="8000"/>
              <a:buNone/>
              <a:defRPr sz="21328"/>
            </a:lvl3pPr>
            <a:lvl4pPr lvl="3">
              <a:spcBef>
                <a:spcPts val="0"/>
              </a:spcBef>
              <a:spcAft>
                <a:spcPts val="0"/>
              </a:spcAft>
              <a:buSzPts val="8000"/>
              <a:buNone/>
              <a:defRPr sz="21328"/>
            </a:lvl4pPr>
            <a:lvl5pPr lvl="4">
              <a:spcBef>
                <a:spcPts val="0"/>
              </a:spcBef>
              <a:spcAft>
                <a:spcPts val="0"/>
              </a:spcAft>
              <a:buSzPts val="8000"/>
              <a:buNone/>
              <a:defRPr sz="21328"/>
            </a:lvl5pPr>
            <a:lvl6pPr lvl="5">
              <a:spcBef>
                <a:spcPts val="0"/>
              </a:spcBef>
              <a:spcAft>
                <a:spcPts val="0"/>
              </a:spcAft>
              <a:buSzPts val="8000"/>
              <a:buNone/>
              <a:defRPr sz="21328"/>
            </a:lvl6pPr>
            <a:lvl7pPr lvl="6">
              <a:spcBef>
                <a:spcPts val="0"/>
              </a:spcBef>
              <a:spcAft>
                <a:spcPts val="0"/>
              </a:spcAft>
              <a:buSzPts val="8000"/>
              <a:buNone/>
              <a:defRPr sz="21328"/>
            </a:lvl7pPr>
            <a:lvl8pPr lvl="7">
              <a:spcBef>
                <a:spcPts val="0"/>
              </a:spcBef>
              <a:spcAft>
                <a:spcPts val="0"/>
              </a:spcAft>
              <a:buSzPts val="8000"/>
              <a:buNone/>
              <a:defRPr sz="21328"/>
            </a:lvl8pPr>
            <a:lvl9pPr lvl="8">
              <a:spcBef>
                <a:spcPts val="0"/>
              </a:spcBef>
              <a:spcAft>
                <a:spcPts val="0"/>
              </a:spcAft>
              <a:buSzPts val="8000"/>
              <a:buNone/>
              <a:defRPr sz="21328"/>
            </a:lvl9pPr>
          </a:lstStyle>
          <a:p>
            <a:endParaRPr/>
          </a:p>
        </p:txBody>
      </p:sp>
      <p:sp>
        <p:nvSpPr>
          <p:cNvPr id="3567" name="Google Shape;3567;p8"/>
          <p:cNvSpPr txBox="1">
            <a:spLocks noGrp="1"/>
          </p:cNvSpPr>
          <p:nvPr>
            <p:ph type="subTitle" idx="1"/>
          </p:nvPr>
        </p:nvSpPr>
        <p:spPr>
          <a:xfrm>
            <a:off x="6606343" y="9241536"/>
            <a:ext cx="11189085" cy="10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600"/>
              <a:buNone/>
              <a:defRPr sz="4266"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7775676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69" name="Google Shape;3569;p9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3570" name="Google Shape;3570;p9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1" name="Google Shape;3571;p9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2" name="Google Shape;3572;p9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3" name="Google Shape;3573;p9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4" name="Google Shape;3574;p9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5" name="Google Shape;3575;p9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6" name="Google Shape;3576;p9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7" name="Google Shape;3577;p9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8" name="Google Shape;3578;p9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79" name="Google Shape;3579;p9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0" name="Google Shape;3580;p9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1" name="Google Shape;3581;p9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2" name="Google Shape;3582;p9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3" name="Google Shape;3583;p9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4" name="Google Shape;3584;p9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5" name="Google Shape;3585;p9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6" name="Google Shape;3586;p9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7" name="Google Shape;3587;p9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8" name="Google Shape;3588;p9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89" name="Google Shape;3589;p9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0" name="Google Shape;3590;p9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1" name="Google Shape;3591;p9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2" name="Google Shape;3592;p9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3" name="Google Shape;3593;p9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4" name="Google Shape;3594;p9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5" name="Google Shape;3595;p9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6" name="Google Shape;3596;p9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7" name="Google Shape;3597;p9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8" name="Google Shape;3598;p9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599" name="Google Shape;3599;p9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0" name="Google Shape;3600;p9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1" name="Google Shape;3601;p9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2" name="Google Shape;3602;p9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3" name="Google Shape;3603;p9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4" name="Google Shape;3604;p9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5" name="Google Shape;3605;p9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6" name="Google Shape;3606;p9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7" name="Google Shape;3607;p9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8" name="Google Shape;3608;p9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09" name="Google Shape;3609;p9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0" name="Google Shape;3610;p9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1" name="Google Shape;3611;p9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2" name="Google Shape;3612;p9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3" name="Google Shape;3613;p9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4" name="Google Shape;3614;p9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5" name="Google Shape;3615;p9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6" name="Google Shape;3616;p9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7" name="Google Shape;3617;p9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8" name="Google Shape;3618;p9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19" name="Google Shape;3619;p9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0" name="Google Shape;3620;p9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1" name="Google Shape;3621;p9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2" name="Google Shape;3622;p9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3" name="Google Shape;3623;p9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4" name="Google Shape;3624;p9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5" name="Google Shape;3625;p9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6" name="Google Shape;3626;p9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7" name="Google Shape;3627;p9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8" name="Google Shape;3628;p9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29" name="Google Shape;3629;p9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0" name="Google Shape;3630;p9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1" name="Google Shape;3631;p9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2" name="Google Shape;3632;p9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3" name="Google Shape;3633;p9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4" name="Google Shape;3634;p9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5" name="Google Shape;3635;p9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6" name="Google Shape;3636;p9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7" name="Google Shape;3637;p9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8" name="Google Shape;3638;p9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39" name="Google Shape;3639;p9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0" name="Google Shape;3640;p9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1" name="Google Shape;3641;p9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2" name="Google Shape;3642;p9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3" name="Google Shape;3643;p9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4" name="Google Shape;3644;p9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5" name="Google Shape;3645;p9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6" name="Google Shape;3646;p9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7" name="Google Shape;3647;p9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8" name="Google Shape;3648;p9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49" name="Google Shape;3649;p9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0" name="Google Shape;3650;p9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1" name="Google Shape;3651;p9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2" name="Google Shape;3652;p9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3" name="Google Shape;3653;p9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4" name="Google Shape;3654;p9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5" name="Google Shape;3655;p9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6" name="Google Shape;3656;p9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7" name="Google Shape;3657;p9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8" name="Google Shape;3658;p9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59" name="Google Shape;3659;p9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0" name="Google Shape;3660;p9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1" name="Google Shape;3661;p9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2" name="Google Shape;3662;p9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3" name="Google Shape;3663;p9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4" name="Google Shape;3664;p9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5" name="Google Shape;3665;p9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6" name="Google Shape;3666;p9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7" name="Google Shape;3667;p9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8" name="Google Shape;3668;p9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69" name="Google Shape;3669;p9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0" name="Google Shape;3670;p9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1" name="Google Shape;3671;p9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2" name="Google Shape;3672;p9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3" name="Google Shape;3673;p9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4" name="Google Shape;3674;p9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5" name="Google Shape;3675;p9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6" name="Google Shape;3676;p9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7" name="Google Shape;3677;p9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8" name="Google Shape;3678;p9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79" name="Google Shape;3679;p9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0" name="Google Shape;3680;p9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1" name="Google Shape;3681;p9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2" name="Google Shape;3682;p9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3" name="Google Shape;3683;p9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4" name="Google Shape;3684;p9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5" name="Google Shape;3685;p9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6" name="Google Shape;3686;p9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7" name="Google Shape;3687;p9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8" name="Google Shape;3688;p9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89" name="Google Shape;3689;p9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0" name="Google Shape;3690;p9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1" name="Google Shape;3691;p9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2" name="Google Shape;3692;p9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3" name="Google Shape;3693;p9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4" name="Google Shape;3694;p9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5" name="Google Shape;3695;p9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6" name="Google Shape;3696;p9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7" name="Google Shape;3697;p9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8" name="Google Shape;3698;p9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699" name="Google Shape;3699;p9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0" name="Google Shape;3700;p9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1" name="Google Shape;3701;p9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2" name="Google Shape;3702;p9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3" name="Google Shape;3703;p9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4" name="Google Shape;3704;p9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5" name="Google Shape;3705;p9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6" name="Google Shape;3706;p9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7" name="Google Shape;3707;p9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8" name="Google Shape;3708;p9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09" name="Google Shape;3709;p9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0" name="Google Shape;3710;p9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1" name="Google Shape;3711;p9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2" name="Google Shape;3712;p9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3" name="Google Shape;3713;p9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4" name="Google Shape;3714;p9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5" name="Google Shape;3715;p9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6" name="Google Shape;3716;p9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7" name="Google Shape;3717;p9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8" name="Google Shape;3718;p9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19" name="Google Shape;3719;p9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0" name="Google Shape;3720;p9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1" name="Google Shape;3721;p9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2" name="Google Shape;3722;p9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3" name="Google Shape;3723;p9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4" name="Google Shape;3724;p9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5" name="Google Shape;3725;p9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6" name="Google Shape;3726;p9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7" name="Google Shape;3727;p9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8" name="Google Shape;3728;p9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29" name="Google Shape;3729;p9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0" name="Google Shape;3730;p9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1" name="Google Shape;3731;p9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2" name="Google Shape;3732;p9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3" name="Google Shape;3733;p9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4" name="Google Shape;3734;p9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5" name="Google Shape;3735;p9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6" name="Google Shape;3736;p9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7" name="Google Shape;3737;p9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8" name="Google Shape;3738;p9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39" name="Google Shape;3739;p9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0" name="Google Shape;3740;p9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1" name="Google Shape;3741;p9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2" name="Google Shape;3742;p9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3" name="Google Shape;3743;p9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4" name="Google Shape;3744;p9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5" name="Google Shape;3745;p9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6" name="Google Shape;3746;p9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7" name="Google Shape;3747;p9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8" name="Google Shape;3748;p9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49" name="Google Shape;3749;p9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0" name="Google Shape;3750;p9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1" name="Google Shape;3751;p9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2" name="Google Shape;3752;p9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3" name="Google Shape;3753;p9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4" name="Google Shape;3754;p9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5" name="Google Shape;3755;p9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6" name="Google Shape;3756;p9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7" name="Google Shape;3757;p9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8" name="Google Shape;3758;p9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59" name="Google Shape;3759;p9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0" name="Google Shape;3760;p9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1" name="Google Shape;3761;p9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2" name="Google Shape;3762;p9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3" name="Google Shape;3763;p9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4" name="Google Shape;3764;p9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5" name="Google Shape;3765;p9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6" name="Google Shape;3766;p9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7" name="Google Shape;3767;p9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8" name="Google Shape;3768;p9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69" name="Google Shape;3769;p9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0" name="Google Shape;3770;p9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1" name="Google Shape;3771;p9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2" name="Google Shape;3772;p9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3" name="Google Shape;3773;p9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4" name="Google Shape;3774;p9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5" name="Google Shape;3775;p9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6" name="Google Shape;3776;p9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7" name="Google Shape;3777;p9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8" name="Google Shape;3778;p9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79" name="Google Shape;3779;p9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0" name="Google Shape;3780;p9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1" name="Google Shape;3781;p9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2" name="Google Shape;3782;p9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3" name="Google Shape;3783;p9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4" name="Google Shape;3784;p9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5" name="Google Shape;3785;p9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6" name="Google Shape;3786;p9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7" name="Google Shape;3787;p9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8" name="Google Shape;3788;p9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89" name="Google Shape;3789;p9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0" name="Google Shape;3790;p9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1" name="Google Shape;3791;p9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2" name="Google Shape;3792;p9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3" name="Google Shape;3793;p9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4" name="Google Shape;3794;p9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5" name="Google Shape;3795;p9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6" name="Google Shape;3796;p9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7" name="Google Shape;3797;p9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8" name="Google Shape;3798;p9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799" name="Google Shape;3799;p9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0" name="Google Shape;3800;p9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1" name="Google Shape;3801;p9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2" name="Google Shape;3802;p9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3" name="Google Shape;3803;p9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4" name="Google Shape;3804;p9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5" name="Google Shape;3805;p9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6" name="Google Shape;3806;p9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7" name="Google Shape;3807;p9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8" name="Google Shape;3808;p9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09" name="Google Shape;3809;p9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0" name="Google Shape;3810;p9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1" name="Google Shape;3811;p9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2" name="Google Shape;3812;p9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3" name="Google Shape;3813;p9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4" name="Google Shape;3814;p9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5" name="Google Shape;3815;p9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6" name="Google Shape;3816;p9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7" name="Google Shape;3817;p9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8" name="Google Shape;3818;p9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19" name="Google Shape;3819;p9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0" name="Google Shape;3820;p9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1" name="Google Shape;3821;p9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2" name="Google Shape;3822;p9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3" name="Google Shape;3823;p9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4" name="Google Shape;3824;p9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5" name="Google Shape;3825;p9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6" name="Google Shape;3826;p9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7" name="Google Shape;3827;p9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8" name="Google Shape;3828;p9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29" name="Google Shape;3829;p9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0" name="Google Shape;3830;p9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1" name="Google Shape;3831;p9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2" name="Google Shape;3832;p9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3" name="Google Shape;3833;p9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4" name="Google Shape;3834;p9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5" name="Google Shape;3835;p9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6" name="Google Shape;3836;p9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7" name="Google Shape;3837;p9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8" name="Google Shape;3838;p9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39" name="Google Shape;3839;p9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0" name="Google Shape;3840;p9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1" name="Google Shape;3841;p9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2" name="Google Shape;3842;p9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3" name="Google Shape;3843;p9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4" name="Google Shape;3844;p9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5" name="Google Shape;3845;p9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6" name="Google Shape;3846;p9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7" name="Google Shape;3847;p9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8" name="Google Shape;3848;p9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49" name="Google Shape;3849;p9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0" name="Google Shape;3850;p9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1" name="Google Shape;3851;p9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2" name="Google Shape;3852;p9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3" name="Google Shape;3853;p9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4" name="Google Shape;3854;p9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5" name="Google Shape;3855;p9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6" name="Google Shape;3856;p9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7" name="Google Shape;3857;p9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8" name="Google Shape;3858;p9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59" name="Google Shape;3859;p9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0" name="Google Shape;3860;p9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1" name="Google Shape;3861;p9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2" name="Google Shape;3862;p9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3" name="Google Shape;3863;p9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4" name="Google Shape;3864;p9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5" name="Google Shape;3865;p9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6" name="Google Shape;3866;p9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7" name="Google Shape;3867;p9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8" name="Google Shape;3868;p9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69" name="Google Shape;3869;p9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0" name="Google Shape;3870;p9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1" name="Google Shape;3871;p9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2" name="Google Shape;3872;p9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3" name="Google Shape;3873;p9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4" name="Google Shape;3874;p9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5" name="Google Shape;3875;p9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6" name="Google Shape;3876;p9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7" name="Google Shape;3877;p9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8" name="Google Shape;3878;p9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79" name="Google Shape;3879;p9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0" name="Google Shape;3880;p9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1" name="Google Shape;3881;p9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2" name="Google Shape;3882;p9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3" name="Google Shape;3883;p9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4" name="Google Shape;3884;p9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5" name="Google Shape;3885;p9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6" name="Google Shape;3886;p9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7" name="Google Shape;3887;p9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8" name="Google Shape;3888;p9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89" name="Google Shape;3889;p9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0" name="Google Shape;3890;p9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1" name="Google Shape;3891;p9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2" name="Google Shape;3892;p9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3" name="Google Shape;3893;p9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4" name="Google Shape;3894;p9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5" name="Google Shape;3895;p9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6" name="Google Shape;3896;p9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7" name="Google Shape;3897;p9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8" name="Google Shape;3898;p9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899" name="Google Shape;3899;p9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0" name="Google Shape;3900;p9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1" name="Google Shape;3901;p9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2" name="Google Shape;3902;p9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3" name="Google Shape;3903;p9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4" name="Google Shape;3904;p9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5" name="Google Shape;3905;p9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6" name="Google Shape;3906;p9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7" name="Google Shape;3907;p9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8" name="Google Shape;3908;p9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09" name="Google Shape;3909;p9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0" name="Google Shape;3910;p9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1" name="Google Shape;3911;p9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2" name="Google Shape;3912;p9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3" name="Google Shape;3913;p9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4" name="Google Shape;3914;p9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5" name="Google Shape;3915;p9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6" name="Google Shape;3916;p9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7" name="Google Shape;3917;p9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8" name="Google Shape;3918;p9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19" name="Google Shape;3919;p9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0" name="Google Shape;3920;p9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1" name="Google Shape;3921;p9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2" name="Google Shape;3922;p9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3" name="Google Shape;3923;p9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4" name="Google Shape;3924;p9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5" name="Google Shape;3925;p9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6" name="Google Shape;3926;p9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7" name="Google Shape;3927;p9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8" name="Google Shape;3928;p9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29" name="Google Shape;3929;p9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0" name="Google Shape;3930;p9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1" name="Google Shape;3931;p9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2" name="Google Shape;3932;p9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3" name="Google Shape;3933;p9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4" name="Google Shape;3934;p9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5" name="Google Shape;3935;p9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6" name="Google Shape;3936;p9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7" name="Google Shape;3937;p9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8" name="Google Shape;3938;p9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39" name="Google Shape;3939;p9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0" name="Google Shape;3940;p9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1" name="Google Shape;3941;p9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2" name="Google Shape;3942;p9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3" name="Google Shape;3943;p9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4" name="Google Shape;3944;p9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5" name="Google Shape;3945;p9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6" name="Google Shape;3946;p9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7" name="Google Shape;3947;p9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8" name="Google Shape;3948;p9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49" name="Google Shape;3949;p9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0" name="Google Shape;3950;p9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1" name="Google Shape;3951;p9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2" name="Google Shape;3952;p9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3" name="Google Shape;3953;p9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4" name="Google Shape;3954;p9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5" name="Google Shape;3955;p9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6" name="Google Shape;3956;p9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7" name="Google Shape;3957;p9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8" name="Google Shape;3958;p9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59" name="Google Shape;3959;p9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0" name="Google Shape;3960;p9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1" name="Google Shape;3961;p9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2" name="Google Shape;3962;p9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3" name="Google Shape;3963;p9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4" name="Google Shape;3964;p9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5" name="Google Shape;3965;p9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6" name="Google Shape;3966;p9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7" name="Google Shape;3967;p9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8" name="Google Shape;3968;p9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69" name="Google Shape;3969;p9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0" name="Google Shape;3970;p9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1" name="Google Shape;3971;p9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2" name="Google Shape;3972;p9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3" name="Google Shape;3973;p9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4" name="Google Shape;3974;p9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5" name="Google Shape;3975;p9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6" name="Google Shape;3976;p9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7" name="Google Shape;3977;p9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8" name="Google Shape;3978;p9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79" name="Google Shape;3979;p9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0" name="Google Shape;3980;p9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1" name="Google Shape;3981;p9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2" name="Google Shape;3982;p9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3" name="Google Shape;3983;p9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4" name="Google Shape;3984;p9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5" name="Google Shape;3985;p9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6" name="Google Shape;3986;p9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7" name="Google Shape;3987;p9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8" name="Google Shape;3988;p9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89" name="Google Shape;3989;p9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0" name="Google Shape;3990;p9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1" name="Google Shape;3991;p9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2" name="Google Shape;3992;p9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3" name="Google Shape;3993;p9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4" name="Google Shape;3994;p9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5" name="Google Shape;3995;p9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6" name="Google Shape;3996;p9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7" name="Google Shape;3997;p9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8" name="Google Shape;3998;p9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3999" name="Google Shape;3999;p9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0" name="Google Shape;4000;p9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1" name="Google Shape;4001;p9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2" name="Google Shape;4002;p9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3" name="Google Shape;4003;p9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4" name="Google Shape;4004;p9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5" name="Google Shape;4005;p9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6" name="Google Shape;4006;p9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7" name="Google Shape;4007;p9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8" name="Google Shape;4008;p9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09" name="Google Shape;4009;p9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0" name="Google Shape;4010;p9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1" name="Google Shape;4011;p9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2" name="Google Shape;4012;p9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3" name="Google Shape;4013;p9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4" name="Google Shape;4014;p9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5" name="Google Shape;4015;p9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6" name="Google Shape;4016;p9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7" name="Google Shape;4017;p9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8" name="Google Shape;4018;p9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19" name="Google Shape;4019;p9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0" name="Google Shape;4020;p9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1" name="Google Shape;4021;p9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2" name="Google Shape;4022;p9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3" name="Google Shape;4023;p9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4" name="Google Shape;4024;p9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5" name="Google Shape;4025;p9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6" name="Google Shape;4026;p9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7" name="Google Shape;4027;p9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8" name="Google Shape;4028;p9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29" name="Google Shape;4029;p9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0" name="Google Shape;4030;p9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1" name="Google Shape;4031;p9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2" name="Google Shape;4032;p9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3" name="Google Shape;4033;p9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4" name="Google Shape;4034;p9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5" name="Google Shape;4035;p9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6" name="Google Shape;4036;p9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7" name="Google Shape;4037;p9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8" name="Google Shape;4038;p9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39" name="Google Shape;4039;p9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0" name="Google Shape;4040;p9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1" name="Google Shape;4041;p9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2" name="Google Shape;4042;p9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3" name="Google Shape;4043;p9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4" name="Google Shape;4044;p9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5" name="Google Shape;4045;p9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6" name="Google Shape;4046;p9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7" name="Google Shape;4047;p9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8" name="Google Shape;4048;p9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49" name="Google Shape;4049;p9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0" name="Google Shape;4050;p9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1" name="Google Shape;4051;p9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2" name="Google Shape;4052;p9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3" name="Google Shape;4053;p9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4" name="Google Shape;4054;p9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5" name="Google Shape;4055;p9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6" name="Google Shape;4056;p9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7" name="Google Shape;4057;p9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8" name="Google Shape;4058;p9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59" name="Google Shape;4059;p9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0" name="Google Shape;4060;p9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1" name="Google Shape;4061;p9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2" name="Google Shape;4062;p9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3" name="Google Shape;4063;p9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4" name="Google Shape;4064;p9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5" name="Google Shape;4065;p9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6" name="Google Shape;4066;p9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7" name="Google Shape;4067;p9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8" name="Google Shape;4068;p9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69" name="Google Shape;4069;p9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70" name="Google Shape;4070;p9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71" name="Google Shape;4071;p9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72" name="Google Shape;4072;p9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4073" name="Google Shape;4073;p9"/>
          <p:cNvSpPr/>
          <p:nvPr/>
        </p:nvSpPr>
        <p:spPr>
          <a:xfrm>
            <a:off x="2852190" y="3551600"/>
            <a:ext cx="21699148" cy="6612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4074" name="Google Shape;4074;p9"/>
          <p:cNvSpPr txBox="1">
            <a:spLocks noGrp="1"/>
          </p:cNvSpPr>
          <p:nvPr>
            <p:ph type="subTitle" idx="1"/>
          </p:nvPr>
        </p:nvSpPr>
        <p:spPr>
          <a:xfrm>
            <a:off x="13237024" y="7770368"/>
            <a:ext cx="9239193" cy="1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75" name="Google Shape;4075;p9"/>
          <p:cNvSpPr txBox="1">
            <a:spLocks noGrp="1"/>
          </p:cNvSpPr>
          <p:nvPr>
            <p:ph type="title" hasCustomPrompt="1"/>
          </p:nvPr>
        </p:nvSpPr>
        <p:spPr>
          <a:xfrm>
            <a:off x="8767828" y="4486656"/>
            <a:ext cx="4705174" cy="373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2399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9pPr>
          </a:lstStyle>
          <a:p>
            <a:r>
              <a:t>xx%</a:t>
            </a:r>
          </a:p>
        </p:txBody>
      </p:sp>
      <p:sp>
        <p:nvSpPr>
          <p:cNvPr id="4076" name="Google Shape;4076;p9"/>
          <p:cNvSpPr txBox="1">
            <a:spLocks noGrp="1"/>
          </p:cNvSpPr>
          <p:nvPr>
            <p:ph type="title" idx="2"/>
          </p:nvPr>
        </p:nvSpPr>
        <p:spPr>
          <a:xfrm>
            <a:off x="13237024" y="5303461"/>
            <a:ext cx="9239193" cy="190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000"/>
              <a:buNone/>
              <a:defRPr sz="13330"/>
            </a:lvl1pPr>
            <a:lvl2pPr lvl="1" rtl="0">
              <a:spcBef>
                <a:spcPts val="0"/>
              </a:spcBef>
              <a:spcAft>
                <a:spcPts val="0"/>
              </a:spcAft>
              <a:buSzPts val="4200"/>
              <a:buNone/>
              <a:defRPr sz="11197"/>
            </a:lvl2pPr>
            <a:lvl3pPr lvl="2" rtl="0">
              <a:spcBef>
                <a:spcPts val="0"/>
              </a:spcBef>
              <a:spcAft>
                <a:spcPts val="0"/>
              </a:spcAft>
              <a:buSzPts val="4200"/>
              <a:buNone/>
              <a:defRPr sz="11197"/>
            </a:lvl3pPr>
            <a:lvl4pPr lvl="3" rtl="0">
              <a:spcBef>
                <a:spcPts val="0"/>
              </a:spcBef>
              <a:spcAft>
                <a:spcPts val="0"/>
              </a:spcAft>
              <a:buSzPts val="4200"/>
              <a:buNone/>
              <a:defRPr sz="11197"/>
            </a:lvl4pPr>
            <a:lvl5pPr lvl="4" rtl="0">
              <a:spcBef>
                <a:spcPts val="0"/>
              </a:spcBef>
              <a:spcAft>
                <a:spcPts val="0"/>
              </a:spcAft>
              <a:buSzPts val="4200"/>
              <a:buNone/>
              <a:defRPr sz="11197"/>
            </a:lvl5pPr>
            <a:lvl6pPr lvl="5" rtl="0">
              <a:spcBef>
                <a:spcPts val="0"/>
              </a:spcBef>
              <a:spcAft>
                <a:spcPts val="0"/>
              </a:spcAft>
              <a:buSzPts val="4200"/>
              <a:buNone/>
              <a:defRPr sz="11197"/>
            </a:lvl6pPr>
            <a:lvl7pPr lvl="6" rtl="0">
              <a:spcBef>
                <a:spcPts val="0"/>
              </a:spcBef>
              <a:spcAft>
                <a:spcPts val="0"/>
              </a:spcAft>
              <a:buSzPts val="4200"/>
              <a:buNone/>
              <a:defRPr sz="11197"/>
            </a:lvl7pPr>
            <a:lvl8pPr lvl="7" rtl="0">
              <a:spcBef>
                <a:spcPts val="0"/>
              </a:spcBef>
              <a:spcAft>
                <a:spcPts val="0"/>
              </a:spcAft>
              <a:buSzPts val="4200"/>
              <a:buNone/>
              <a:defRPr sz="11197"/>
            </a:lvl8pPr>
            <a:lvl9pPr lvl="8" rtl="0">
              <a:spcBef>
                <a:spcPts val="0"/>
              </a:spcBef>
              <a:spcAft>
                <a:spcPts val="0"/>
              </a:spcAft>
              <a:buSzPts val="4200"/>
              <a:buNone/>
              <a:defRPr sz="1119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64580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78" name="Google Shape;4078;p10"/>
          <p:cNvSpPr txBox="1">
            <a:spLocks noGrp="1"/>
          </p:cNvSpPr>
          <p:nvPr>
            <p:ph type="title"/>
          </p:nvPr>
        </p:nvSpPr>
        <p:spPr>
          <a:xfrm>
            <a:off x="1901438" y="1804400"/>
            <a:ext cx="16737240" cy="28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200"/>
              <a:buNone/>
              <a:defRPr sz="3199"/>
            </a:lvl2pPr>
            <a:lvl3pPr lvl="2">
              <a:spcBef>
                <a:spcPts val="0"/>
              </a:spcBef>
              <a:spcAft>
                <a:spcPts val="0"/>
              </a:spcAft>
              <a:buSzPts val="1200"/>
              <a:buNone/>
              <a:defRPr sz="3199"/>
            </a:lvl3pPr>
            <a:lvl4pPr lvl="3">
              <a:spcBef>
                <a:spcPts val="0"/>
              </a:spcBef>
              <a:spcAft>
                <a:spcPts val="0"/>
              </a:spcAft>
              <a:buSzPts val="1200"/>
              <a:buNone/>
              <a:defRPr sz="3199"/>
            </a:lvl4pPr>
            <a:lvl5pPr lvl="4">
              <a:spcBef>
                <a:spcPts val="0"/>
              </a:spcBef>
              <a:spcAft>
                <a:spcPts val="0"/>
              </a:spcAft>
              <a:buSzPts val="1200"/>
              <a:buNone/>
              <a:defRPr sz="3199"/>
            </a:lvl5pPr>
            <a:lvl6pPr lvl="5">
              <a:spcBef>
                <a:spcPts val="0"/>
              </a:spcBef>
              <a:spcAft>
                <a:spcPts val="0"/>
              </a:spcAft>
              <a:buSzPts val="1200"/>
              <a:buNone/>
              <a:defRPr sz="3199"/>
            </a:lvl6pPr>
            <a:lvl7pPr lvl="6">
              <a:spcBef>
                <a:spcPts val="0"/>
              </a:spcBef>
              <a:spcAft>
                <a:spcPts val="0"/>
              </a:spcAft>
              <a:buSzPts val="1200"/>
              <a:buNone/>
              <a:defRPr sz="3199"/>
            </a:lvl7pPr>
            <a:lvl8pPr lvl="7">
              <a:spcBef>
                <a:spcPts val="0"/>
              </a:spcBef>
              <a:spcAft>
                <a:spcPts val="0"/>
              </a:spcAft>
              <a:buSzPts val="1200"/>
              <a:buNone/>
              <a:defRPr sz="3199"/>
            </a:lvl8pPr>
            <a:lvl9pPr lvl="8">
              <a:spcBef>
                <a:spcPts val="0"/>
              </a:spcBef>
              <a:spcAft>
                <a:spcPts val="0"/>
              </a:spcAft>
              <a:buSzPts val="1200"/>
              <a:buNone/>
              <a:defRPr sz="3199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66160800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80" name="Google Shape;4080;p11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4081" name="Google Shape;4081;p11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82" name="Google Shape;4082;p11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83" name="Google Shape;4083;p11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84" name="Google Shape;4084;p11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85" name="Google Shape;4085;p11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86" name="Google Shape;4086;p11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87" name="Google Shape;4087;p11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88" name="Google Shape;4088;p11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89" name="Google Shape;4089;p11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0" name="Google Shape;4090;p11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1" name="Google Shape;4091;p11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2" name="Google Shape;4092;p11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3" name="Google Shape;4093;p11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4" name="Google Shape;4094;p11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5" name="Google Shape;4095;p11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6" name="Google Shape;4096;p11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7" name="Google Shape;4097;p11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8" name="Google Shape;4098;p11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099" name="Google Shape;4099;p11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0" name="Google Shape;4100;p11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1" name="Google Shape;4101;p11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2" name="Google Shape;4102;p11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3" name="Google Shape;4103;p11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4" name="Google Shape;4104;p11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5" name="Google Shape;4105;p11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6" name="Google Shape;4106;p11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7" name="Google Shape;4107;p11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8" name="Google Shape;4108;p11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09" name="Google Shape;4109;p11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0" name="Google Shape;4110;p11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1" name="Google Shape;4111;p11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2" name="Google Shape;4112;p11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3" name="Google Shape;4113;p11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4" name="Google Shape;4114;p11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5" name="Google Shape;4115;p11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6" name="Google Shape;4116;p11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7" name="Google Shape;4117;p11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8" name="Google Shape;4118;p11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19" name="Google Shape;4119;p11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0" name="Google Shape;4120;p11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1" name="Google Shape;4121;p11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2" name="Google Shape;4122;p11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3" name="Google Shape;4123;p11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4" name="Google Shape;4124;p11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5" name="Google Shape;4125;p11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6" name="Google Shape;4126;p11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7" name="Google Shape;4127;p11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8" name="Google Shape;4128;p11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29" name="Google Shape;4129;p11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0" name="Google Shape;4130;p11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1" name="Google Shape;4131;p11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2" name="Google Shape;4132;p11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3" name="Google Shape;4133;p11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4" name="Google Shape;4134;p11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5" name="Google Shape;4135;p11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6" name="Google Shape;4136;p11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7" name="Google Shape;4137;p11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8" name="Google Shape;4138;p11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39" name="Google Shape;4139;p11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0" name="Google Shape;4140;p11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1" name="Google Shape;4141;p11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2" name="Google Shape;4142;p11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3" name="Google Shape;4143;p11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4" name="Google Shape;4144;p11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5" name="Google Shape;4145;p11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6" name="Google Shape;4146;p11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7" name="Google Shape;4147;p11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8" name="Google Shape;4148;p11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49" name="Google Shape;4149;p11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0" name="Google Shape;4150;p11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1" name="Google Shape;4151;p11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2" name="Google Shape;4152;p11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3" name="Google Shape;4153;p11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4" name="Google Shape;4154;p11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5" name="Google Shape;4155;p11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6" name="Google Shape;4156;p11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7" name="Google Shape;4157;p11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8" name="Google Shape;4158;p11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59" name="Google Shape;4159;p11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0" name="Google Shape;4160;p11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1" name="Google Shape;4161;p11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2" name="Google Shape;4162;p11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3" name="Google Shape;4163;p11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4" name="Google Shape;4164;p11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5" name="Google Shape;4165;p11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6" name="Google Shape;4166;p11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7" name="Google Shape;4167;p11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8" name="Google Shape;4168;p11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69" name="Google Shape;4169;p11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0" name="Google Shape;4170;p11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1" name="Google Shape;4171;p11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2" name="Google Shape;4172;p11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3" name="Google Shape;4173;p11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4" name="Google Shape;4174;p11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5" name="Google Shape;4175;p11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6" name="Google Shape;4176;p11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7" name="Google Shape;4177;p11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8" name="Google Shape;4178;p11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79" name="Google Shape;4179;p11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0" name="Google Shape;4180;p11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1" name="Google Shape;4181;p11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2" name="Google Shape;4182;p11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3" name="Google Shape;4183;p11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4" name="Google Shape;4184;p11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5" name="Google Shape;4185;p11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6" name="Google Shape;4186;p11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7" name="Google Shape;4187;p11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8" name="Google Shape;4188;p11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89" name="Google Shape;4189;p11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0" name="Google Shape;4190;p11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1" name="Google Shape;4191;p11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2" name="Google Shape;4192;p11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3" name="Google Shape;4193;p11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4" name="Google Shape;4194;p11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5" name="Google Shape;4195;p11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6" name="Google Shape;4196;p11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7" name="Google Shape;4197;p11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8" name="Google Shape;4198;p11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199" name="Google Shape;4199;p11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0" name="Google Shape;4200;p11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1" name="Google Shape;4201;p11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2" name="Google Shape;4202;p11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3" name="Google Shape;4203;p11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4" name="Google Shape;4204;p11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5" name="Google Shape;4205;p11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6" name="Google Shape;4206;p11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7" name="Google Shape;4207;p11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8" name="Google Shape;4208;p11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09" name="Google Shape;4209;p11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0" name="Google Shape;4210;p11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1" name="Google Shape;4211;p11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2" name="Google Shape;4212;p11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3" name="Google Shape;4213;p11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4" name="Google Shape;4214;p11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5" name="Google Shape;4215;p11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6" name="Google Shape;4216;p11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7" name="Google Shape;4217;p11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8" name="Google Shape;4218;p11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19" name="Google Shape;4219;p11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0" name="Google Shape;4220;p11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1" name="Google Shape;4221;p11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2" name="Google Shape;4222;p11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3" name="Google Shape;4223;p11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4" name="Google Shape;4224;p11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5" name="Google Shape;4225;p11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6" name="Google Shape;4226;p11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7" name="Google Shape;4227;p11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8" name="Google Shape;4228;p11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29" name="Google Shape;4229;p11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0" name="Google Shape;4230;p11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1" name="Google Shape;4231;p11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2" name="Google Shape;4232;p11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3" name="Google Shape;4233;p11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4" name="Google Shape;4234;p11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5" name="Google Shape;4235;p11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6" name="Google Shape;4236;p11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7" name="Google Shape;4237;p11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8" name="Google Shape;4238;p11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39" name="Google Shape;4239;p11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0" name="Google Shape;4240;p11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1" name="Google Shape;4241;p11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2" name="Google Shape;4242;p11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3" name="Google Shape;4243;p11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4" name="Google Shape;4244;p11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5" name="Google Shape;4245;p11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6" name="Google Shape;4246;p11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7" name="Google Shape;4247;p11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8" name="Google Shape;4248;p11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49" name="Google Shape;4249;p11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0" name="Google Shape;4250;p11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1" name="Google Shape;4251;p11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2" name="Google Shape;4252;p11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3" name="Google Shape;4253;p11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4" name="Google Shape;4254;p11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5" name="Google Shape;4255;p11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6" name="Google Shape;4256;p11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7" name="Google Shape;4257;p11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8" name="Google Shape;4258;p11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59" name="Google Shape;4259;p11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0" name="Google Shape;4260;p11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1" name="Google Shape;4261;p11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2" name="Google Shape;4262;p11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3" name="Google Shape;4263;p11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4" name="Google Shape;4264;p11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5" name="Google Shape;4265;p11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6" name="Google Shape;4266;p11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7" name="Google Shape;4267;p11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8" name="Google Shape;4268;p11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69" name="Google Shape;4269;p11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0" name="Google Shape;4270;p11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1" name="Google Shape;4271;p11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2" name="Google Shape;4272;p11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3" name="Google Shape;4273;p11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4" name="Google Shape;4274;p11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5" name="Google Shape;4275;p11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6" name="Google Shape;4276;p11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7" name="Google Shape;4277;p11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8" name="Google Shape;4278;p11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79" name="Google Shape;4279;p11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0" name="Google Shape;4280;p11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1" name="Google Shape;4281;p11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2" name="Google Shape;4282;p11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3" name="Google Shape;4283;p11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4" name="Google Shape;4284;p11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5" name="Google Shape;4285;p11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6" name="Google Shape;4286;p11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7" name="Google Shape;4287;p11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8" name="Google Shape;4288;p11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89" name="Google Shape;4289;p11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0" name="Google Shape;4290;p11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1" name="Google Shape;4291;p11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2" name="Google Shape;4292;p11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3" name="Google Shape;4293;p11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4" name="Google Shape;4294;p11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5" name="Google Shape;4295;p11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6" name="Google Shape;4296;p11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7" name="Google Shape;4297;p11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8" name="Google Shape;4298;p11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299" name="Google Shape;4299;p11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0" name="Google Shape;4300;p11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1" name="Google Shape;4301;p11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2" name="Google Shape;4302;p11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3" name="Google Shape;4303;p11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4" name="Google Shape;4304;p11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5" name="Google Shape;4305;p11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6" name="Google Shape;4306;p11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7" name="Google Shape;4307;p11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8" name="Google Shape;4308;p11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09" name="Google Shape;4309;p11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0" name="Google Shape;4310;p11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1" name="Google Shape;4311;p11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2" name="Google Shape;4312;p11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3" name="Google Shape;4313;p11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4" name="Google Shape;4314;p11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5" name="Google Shape;4315;p11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6" name="Google Shape;4316;p11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7" name="Google Shape;4317;p11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8" name="Google Shape;4318;p11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19" name="Google Shape;4319;p11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0" name="Google Shape;4320;p11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1" name="Google Shape;4321;p11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2" name="Google Shape;4322;p11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3" name="Google Shape;4323;p11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4" name="Google Shape;4324;p11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5" name="Google Shape;4325;p11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6" name="Google Shape;4326;p11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7" name="Google Shape;4327;p11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8" name="Google Shape;4328;p11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29" name="Google Shape;4329;p11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0" name="Google Shape;4330;p11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1" name="Google Shape;4331;p11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2" name="Google Shape;4332;p11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3" name="Google Shape;4333;p11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4" name="Google Shape;4334;p11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5" name="Google Shape;4335;p11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6" name="Google Shape;4336;p11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7" name="Google Shape;4337;p11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8" name="Google Shape;4338;p11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39" name="Google Shape;4339;p11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0" name="Google Shape;4340;p11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1" name="Google Shape;4341;p11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2" name="Google Shape;4342;p11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3" name="Google Shape;4343;p11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4" name="Google Shape;4344;p11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5" name="Google Shape;4345;p11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6" name="Google Shape;4346;p11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7" name="Google Shape;4347;p11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8" name="Google Shape;4348;p11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49" name="Google Shape;4349;p11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0" name="Google Shape;4350;p11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1" name="Google Shape;4351;p11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2" name="Google Shape;4352;p11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3" name="Google Shape;4353;p11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4" name="Google Shape;4354;p11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5" name="Google Shape;4355;p11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6" name="Google Shape;4356;p11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7" name="Google Shape;4357;p11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8" name="Google Shape;4358;p11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59" name="Google Shape;4359;p11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0" name="Google Shape;4360;p11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1" name="Google Shape;4361;p11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2" name="Google Shape;4362;p11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3" name="Google Shape;4363;p11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4" name="Google Shape;4364;p11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5" name="Google Shape;4365;p11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6" name="Google Shape;4366;p11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7" name="Google Shape;4367;p11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8" name="Google Shape;4368;p11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69" name="Google Shape;4369;p11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0" name="Google Shape;4370;p11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1" name="Google Shape;4371;p11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2" name="Google Shape;4372;p11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3" name="Google Shape;4373;p11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4" name="Google Shape;4374;p11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5" name="Google Shape;4375;p11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6" name="Google Shape;4376;p11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7" name="Google Shape;4377;p11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8" name="Google Shape;4378;p11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79" name="Google Shape;4379;p11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0" name="Google Shape;4380;p11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1" name="Google Shape;4381;p11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2" name="Google Shape;4382;p11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3" name="Google Shape;4383;p11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4" name="Google Shape;4384;p11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5" name="Google Shape;4385;p11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6" name="Google Shape;4386;p11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7" name="Google Shape;4387;p11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8" name="Google Shape;4388;p11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89" name="Google Shape;4389;p11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0" name="Google Shape;4390;p11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1" name="Google Shape;4391;p11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2" name="Google Shape;4392;p11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3" name="Google Shape;4393;p11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4" name="Google Shape;4394;p11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5" name="Google Shape;4395;p11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6" name="Google Shape;4396;p11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7" name="Google Shape;4397;p11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8" name="Google Shape;4398;p11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399" name="Google Shape;4399;p11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0" name="Google Shape;4400;p11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1" name="Google Shape;4401;p11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2" name="Google Shape;4402;p11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3" name="Google Shape;4403;p11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4" name="Google Shape;4404;p11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5" name="Google Shape;4405;p11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6" name="Google Shape;4406;p11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7" name="Google Shape;4407;p11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8" name="Google Shape;4408;p11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09" name="Google Shape;4409;p11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0" name="Google Shape;4410;p11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1" name="Google Shape;4411;p11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2" name="Google Shape;4412;p11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3" name="Google Shape;4413;p11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4" name="Google Shape;4414;p11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5" name="Google Shape;4415;p11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6" name="Google Shape;4416;p11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7" name="Google Shape;4417;p11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8" name="Google Shape;4418;p11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19" name="Google Shape;4419;p11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0" name="Google Shape;4420;p11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1" name="Google Shape;4421;p11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2" name="Google Shape;4422;p11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3" name="Google Shape;4423;p11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4" name="Google Shape;4424;p11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5" name="Google Shape;4425;p11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6" name="Google Shape;4426;p11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7" name="Google Shape;4427;p11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8" name="Google Shape;4428;p11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29" name="Google Shape;4429;p11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0" name="Google Shape;4430;p11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1" name="Google Shape;4431;p11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2" name="Google Shape;4432;p11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3" name="Google Shape;4433;p11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4" name="Google Shape;4434;p11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5" name="Google Shape;4435;p11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6" name="Google Shape;4436;p11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7" name="Google Shape;4437;p11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8" name="Google Shape;4438;p11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39" name="Google Shape;4439;p11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0" name="Google Shape;4440;p11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1" name="Google Shape;4441;p11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2" name="Google Shape;4442;p11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3" name="Google Shape;4443;p11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4" name="Google Shape;4444;p11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5" name="Google Shape;4445;p11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6" name="Google Shape;4446;p11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7" name="Google Shape;4447;p11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8" name="Google Shape;4448;p11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49" name="Google Shape;4449;p11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0" name="Google Shape;4450;p11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1" name="Google Shape;4451;p11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2" name="Google Shape;4452;p11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3" name="Google Shape;4453;p11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4" name="Google Shape;4454;p11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5" name="Google Shape;4455;p11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6" name="Google Shape;4456;p11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7" name="Google Shape;4457;p11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8" name="Google Shape;4458;p11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59" name="Google Shape;4459;p11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0" name="Google Shape;4460;p11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1" name="Google Shape;4461;p11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2" name="Google Shape;4462;p11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3" name="Google Shape;4463;p11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4" name="Google Shape;4464;p11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5" name="Google Shape;4465;p11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6" name="Google Shape;4466;p11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7" name="Google Shape;4467;p11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8" name="Google Shape;4468;p11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69" name="Google Shape;4469;p11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0" name="Google Shape;4470;p11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1" name="Google Shape;4471;p11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2" name="Google Shape;4472;p11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3" name="Google Shape;4473;p11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4" name="Google Shape;4474;p11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5" name="Google Shape;4475;p11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6" name="Google Shape;4476;p11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7" name="Google Shape;4477;p11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8" name="Google Shape;4478;p11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79" name="Google Shape;4479;p11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0" name="Google Shape;4480;p11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1" name="Google Shape;4481;p11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2" name="Google Shape;4482;p11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3" name="Google Shape;4483;p11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4" name="Google Shape;4484;p11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5" name="Google Shape;4485;p11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6" name="Google Shape;4486;p11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7" name="Google Shape;4487;p11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8" name="Google Shape;4488;p11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89" name="Google Shape;4489;p11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0" name="Google Shape;4490;p11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1" name="Google Shape;4491;p11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2" name="Google Shape;4492;p11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3" name="Google Shape;4493;p11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4" name="Google Shape;4494;p11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5" name="Google Shape;4495;p11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6" name="Google Shape;4496;p11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7" name="Google Shape;4497;p11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8" name="Google Shape;4498;p11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499" name="Google Shape;4499;p11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0" name="Google Shape;4500;p11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1" name="Google Shape;4501;p11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2" name="Google Shape;4502;p11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3" name="Google Shape;4503;p11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4" name="Google Shape;4504;p11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5" name="Google Shape;4505;p11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6" name="Google Shape;4506;p11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7" name="Google Shape;4507;p11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8" name="Google Shape;4508;p11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09" name="Google Shape;4509;p11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0" name="Google Shape;4510;p11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1" name="Google Shape;4511;p11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2" name="Google Shape;4512;p11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3" name="Google Shape;4513;p11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4" name="Google Shape;4514;p11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5" name="Google Shape;4515;p11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6" name="Google Shape;4516;p11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7" name="Google Shape;4517;p11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8" name="Google Shape;4518;p11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19" name="Google Shape;4519;p11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0" name="Google Shape;4520;p11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1" name="Google Shape;4521;p11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2" name="Google Shape;4522;p11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3" name="Google Shape;4523;p11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4" name="Google Shape;4524;p11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5" name="Google Shape;4525;p11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6" name="Google Shape;4526;p11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7" name="Google Shape;4527;p11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8" name="Google Shape;4528;p11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29" name="Google Shape;4529;p11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0" name="Google Shape;4530;p11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1" name="Google Shape;4531;p11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2" name="Google Shape;4532;p11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3" name="Google Shape;4533;p11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4" name="Google Shape;4534;p11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5" name="Google Shape;4535;p11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6" name="Google Shape;4536;p11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7" name="Google Shape;4537;p11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8" name="Google Shape;4538;p11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39" name="Google Shape;4539;p11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0" name="Google Shape;4540;p11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1" name="Google Shape;4541;p11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2" name="Google Shape;4542;p11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3" name="Google Shape;4543;p11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4" name="Google Shape;4544;p11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5" name="Google Shape;4545;p11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6" name="Google Shape;4546;p11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7" name="Google Shape;4547;p11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8" name="Google Shape;4548;p11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49" name="Google Shape;4549;p11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0" name="Google Shape;4550;p11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1" name="Google Shape;4551;p11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2" name="Google Shape;4552;p11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3" name="Google Shape;4553;p11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4" name="Google Shape;4554;p11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5" name="Google Shape;4555;p11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6" name="Google Shape;4556;p11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7" name="Google Shape;4557;p11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8" name="Google Shape;4558;p11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59" name="Google Shape;4559;p11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0" name="Google Shape;4560;p11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1" name="Google Shape;4561;p11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2" name="Google Shape;4562;p11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3" name="Google Shape;4563;p11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4" name="Google Shape;4564;p11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5" name="Google Shape;4565;p11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6" name="Google Shape;4566;p11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7" name="Google Shape;4567;p11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8" name="Google Shape;4568;p11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69" name="Google Shape;4569;p11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0" name="Google Shape;4570;p11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1" name="Google Shape;4571;p11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2" name="Google Shape;4572;p11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3" name="Google Shape;4573;p11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4" name="Google Shape;4574;p11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5" name="Google Shape;4575;p11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6" name="Google Shape;4576;p11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7" name="Google Shape;4577;p11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8" name="Google Shape;4578;p11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79" name="Google Shape;4579;p11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80" name="Google Shape;4580;p11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81" name="Google Shape;4581;p11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82" name="Google Shape;4582;p11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83" name="Google Shape;4583;p11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4584" name="Google Shape;4584;p11"/>
          <p:cNvSpPr/>
          <p:nvPr/>
        </p:nvSpPr>
        <p:spPr>
          <a:xfrm>
            <a:off x="-169023" y="1427200"/>
            <a:ext cx="24741555" cy="108376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4585" name="Google Shape;4585;p11"/>
          <p:cNvSpPr txBox="1">
            <a:spLocks noGrp="1"/>
          </p:cNvSpPr>
          <p:nvPr>
            <p:ph type="title" hasCustomPrompt="1"/>
          </p:nvPr>
        </p:nvSpPr>
        <p:spPr>
          <a:xfrm>
            <a:off x="1901171" y="2949667"/>
            <a:ext cx="20574641" cy="52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500"/>
              <a:buNone/>
              <a:defRPr sz="1999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31992"/>
            </a:lvl9pPr>
          </a:lstStyle>
          <a:p>
            <a:r>
              <a:t>xx%</a:t>
            </a:r>
          </a:p>
        </p:txBody>
      </p:sp>
      <p:sp>
        <p:nvSpPr>
          <p:cNvPr id="4586" name="Google Shape;4586;p11"/>
          <p:cNvSpPr txBox="1">
            <a:spLocks noGrp="1"/>
          </p:cNvSpPr>
          <p:nvPr>
            <p:ph type="subTitle" idx="1"/>
          </p:nvPr>
        </p:nvSpPr>
        <p:spPr>
          <a:xfrm>
            <a:off x="5722976" y="8223667"/>
            <a:ext cx="12965423" cy="15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161908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58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2283177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s">
  <p:cSld name="Title and three colums">
    <p:spTree>
      <p:nvGrpSpPr>
        <p:cNvPr id="1" name="Shape 4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89" name="Google Shape;4589;p13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4590" name="Google Shape;4590;p13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1" name="Google Shape;4591;p13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2" name="Google Shape;4592;p13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3" name="Google Shape;4593;p13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4" name="Google Shape;4594;p13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5" name="Google Shape;4595;p13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6" name="Google Shape;4596;p13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7" name="Google Shape;4597;p13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8" name="Google Shape;4598;p13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599" name="Google Shape;4599;p13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0" name="Google Shape;4600;p13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1" name="Google Shape;4601;p13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2" name="Google Shape;4602;p13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3" name="Google Shape;4603;p13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4" name="Google Shape;4604;p13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5" name="Google Shape;4605;p13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6" name="Google Shape;4606;p13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7" name="Google Shape;4607;p13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8" name="Google Shape;4608;p13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09" name="Google Shape;4609;p13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0" name="Google Shape;4610;p13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1" name="Google Shape;4611;p13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2" name="Google Shape;4612;p13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3" name="Google Shape;4613;p13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4" name="Google Shape;4614;p13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5" name="Google Shape;4615;p13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6" name="Google Shape;4616;p13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7" name="Google Shape;4617;p13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8" name="Google Shape;4618;p13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19" name="Google Shape;4619;p13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0" name="Google Shape;4620;p13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1" name="Google Shape;4621;p13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2" name="Google Shape;4622;p13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3" name="Google Shape;4623;p13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4" name="Google Shape;4624;p13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5" name="Google Shape;4625;p13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6" name="Google Shape;4626;p13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7" name="Google Shape;4627;p13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8" name="Google Shape;4628;p13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29" name="Google Shape;4629;p13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0" name="Google Shape;4630;p13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1" name="Google Shape;4631;p13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2" name="Google Shape;4632;p13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3" name="Google Shape;4633;p13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4" name="Google Shape;4634;p13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5" name="Google Shape;4635;p13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6" name="Google Shape;4636;p13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7" name="Google Shape;4637;p13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8" name="Google Shape;4638;p13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39" name="Google Shape;4639;p13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0" name="Google Shape;4640;p13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1" name="Google Shape;4641;p13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2" name="Google Shape;4642;p13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3" name="Google Shape;4643;p13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4" name="Google Shape;4644;p13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5" name="Google Shape;4645;p13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6" name="Google Shape;4646;p13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7" name="Google Shape;4647;p13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8" name="Google Shape;4648;p13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49" name="Google Shape;4649;p13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0" name="Google Shape;4650;p13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1" name="Google Shape;4651;p13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2" name="Google Shape;4652;p13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3" name="Google Shape;4653;p13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4" name="Google Shape;4654;p13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5" name="Google Shape;4655;p13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6" name="Google Shape;4656;p13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7" name="Google Shape;4657;p13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8" name="Google Shape;4658;p13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59" name="Google Shape;4659;p13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0" name="Google Shape;4660;p13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1" name="Google Shape;4661;p13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2" name="Google Shape;4662;p13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3" name="Google Shape;4663;p13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4" name="Google Shape;4664;p13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5" name="Google Shape;4665;p13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6" name="Google Shape;4666;p13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7" name="Google Shape;4667;p13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8" name="Google Shape;4668;p13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69" name="Google Shape;4669;p13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0" name="Google Shape;4670;p13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1" name="Google Shape;4671;p13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2" name="Google Shape;4672;p13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3" name="Google Shape;4673;p13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4" name="Google Shape;4674;p13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5" name="Google Shape;4675;p13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6" name="Google Shape;4676;p13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7" name="Google Shape;4677;p13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8" name="Google Shape;4678;p13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79" name="Google Shape;4679;p13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0" name="Google Shape;4680;p13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1" name="Google Shape;4681;p13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2" name="Google Shape;4682;p13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3" name="Google Shape;4683;p13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4" name="Google Shape;4684;p13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5" name="Google Shape;4685;p13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6" name="Google Shape;4686;p13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7" name="Google Shape;4687;p13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8" name="Google Shape;4688;p13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89" name="Google Shape;4689;p13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0" name="Google Shape;4690;p13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1" name="Google Shape;4691;p13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2" name="Google Shape;4692;p13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3" name="Google Shape;4693;p13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4" name="Google Shape;4694;p13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5" name="Google Shape;4695;p13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6" name="Google Shape;4696;p13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7" name="Google Shape;4697;p13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8" name="Google Shape;4698;p13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699" name="Google Shape;4699;p13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0" name="Google Shape;4700;p13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1" name="Google Shape;4701;p13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2" name="Google Shape;4702;p13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3" name="Google Shape;4703;p13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4" name="Google Shape;4704;p13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5" name="Google Shape;4705;p13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6" name="Google Shape;4706;p13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7" name="Google Shape;4707;p13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8" name="Google Shape;4708;p13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09" name="Google Shape;4709;p13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0" name="Google Shape;4710;p13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1" name="Google Shape;4711;p13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2" name="Google Shape;4712;p13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3" name="Google Shape;4713;p13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4" name="Google Shape;4714;p13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5" name="Google Shape;4715;p13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6" name="Google Shape;4716;p13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7" name="Google Shape;4717;p13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8" name="Google Shape;4718;p13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19" name="Google Shape;4719;p13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0" name="Google Shape;4720;p13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1" name="Google Shape;4721;p13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2" name="Google Shape;4722;p13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3" name="Google Shape;4723;p13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4" name="Google Shape;4724;p13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5" name="Google Shape;4725;p13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6" name="Google Shape;4726;p13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7" name="Google Shape;4727;p13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8" name="Google Shape;4728;p13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29" name="Google Shape;4729;p13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0" name="Google Shape;4730;p13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1" name="Google Shape;4731;p13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2" name="Google Shape;4732;p13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3" name="Google Shape;4733;p13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4" name="Google Shape;4734;p13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5" name="Google Shape;4735;p13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6" name="Google Shape;4736;p13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7" name="Google Shape;4737;p13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8" name="Google Shape;4738;p13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39" name="Google Shape;4739;p13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0" name="Google Shape;4740;p13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1" name="Google Shape;4741;p13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2" name="Google Shape;4742;p13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3" name="Google Shape;4743;p13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4" name="Google Shape;4744;p13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5" name="Google Shape;4745;p13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6" name="Google Shape;4746;p13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7" name="Google Shape;4747;p13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8" name="Google Shape;4748;p13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49" name="Google Shape;4749;p13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0" name="Google Shape;4750;p13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1" name="Google Shape;4751;p13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2" name="Google Shape;4752;p13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3" name="Google Shape;4753;p13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4" name="Google Shape;4754;p13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5" name="Google Shape;4755;p13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6" name="Google Shape;4756;p13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7" name="Google Shape;4757;p13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8" name="Google Shape;4758;p13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59" name="Google Shape;4759;p13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0" name="Google Shape;4760;p13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1" name="Google Shape;4761;p13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2" name="Google Shape;4762;p13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3" name="Google Shape;4763;p13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4" name="Google Shape;4764;p13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5" name="Google Shape;4765;p13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6" name="Google Shape;4766;p13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7" name="Google Shape;4767;p13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8" name="Google Shape;4768;p13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69" name="Google Shape;4769;p13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0" name="Google Shape;4770;p13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1" name="Google Shape;4771;p13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2" name="Google Shape;4772;p13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3" name="Google Shape;4773;p13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4" name="Google Shape;4774;p13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5" name="Google Shape;4775;p13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6" name="Google Shape;4776;p13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7" name="Google Shape;4777;p13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8" name="Google Shape;4778;p13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79" name="Google Shape;4779;p13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0" name="Google Shape;4780;p13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1" name="Google Shape;4781;p13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2" name="Google Shape;4782;p13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3" name="Google Shape;4783;p13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4" name="Google Shape;4784;p13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5" name="Google Shape;4785;p13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6" name="Google Shape;4786;p13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7" name="Google Shape;4787;p13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8" name="Google Shape;4788;p13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89" name="Google Shape;4789;p13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0" name="Google Shape;4790;p13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1" name="Google Shape;4791;p13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2" name="Google Shape;4792;p13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3" name="Google Shape;4793;p13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4" name="Google Shape;4794;p13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5" name="Google Shape;4795;p13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6" name="Google Shape;4796;p13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7" name="Google Shape;4797;p13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8" name="Google Shape;4798;p13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799" name="Google Shape;4799;p13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0" name="Google Shape;4800;p13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1" name="Google Shape;4801;p13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2" name="Google Shape;4802;p13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3" name="Google Shape;4803;p13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4" name="Google Shape;4804;p13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5" name="Google Shape;4805;p13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6" name="Google Shape;4806;p13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7" name="Google Shape;4807;p13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8" name="Google Shape;4808;p13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09" name="Google Shape;4809;p13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0" name="Google Shape;4810;p13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1" name="Google Shape;4811;p13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2" name="Google Shape;4812;p13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3" name="Google Shape;4813;p13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4" name="Google Shape;4814;p13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5" name="Google Shape;4815;p13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6" name="Google Shape;4816;p13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7" name="Google Shape;4817;p13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8" name="Google Shape;4818;p13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19" name="Google Shape;4819;p13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0" name="Google Shape;4820;p13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1" name="Google Shape;4821;p13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2" name="Google Shape;4822;p13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3" name="Google Shape;4823;p13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4" name="Google Shape;4824;p13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5" name="Google Shape;4825;p13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6" name="Google Shape;4826;p13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7" name="Google Shape;4827;p13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8" name="Google Shape;4828;p13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29" name="Google Shape;4829;p13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0" name="Google Shape;4830;p13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1" name="Google Shape;4831;p13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2" name="Google Shape;4832;p13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3" name="Google Shape;4833;p13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4" name="Google Shape;4834;p13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5" name="Google Shape;4835;p13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6" name="Google Shape;4836;p13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7" name="Google Shape;4837;p13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8" name="Google Shape;4838;p13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39" name="Google Shape;4839;p13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0" name="Google Shape;4840;p13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1" name="Google Shape;4841;p13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2" name="Google Shape;4842;p13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3" name="Google Shape;4843;p13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4" name="Google Shape;4844;p13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5" name="Google Shape;4845;p13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6" name="Google Shape;4846;p13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7" name="Google Shape;4847;p13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8" name="Google Shape;4848;p13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49" name="Google Shape;4849;p13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0" name="Google Shape;4850;p13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1" name="Google Shape;4851;p13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2" name="Google Shape;4852;p13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3" name="Google Shape;4853;p13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4" name="Google Shape;4854;p13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5" name="Google Shape;4855;p13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6" name="Google Shape;4856;p13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7" name="Google Shape;4857;p13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8" name="Google Shape;4858;p13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59" name="Google Shape;4859;p13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0" name="Google Shape;4860;p13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1" name="Google Shape;4861;p13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2" name="Google Shape;4862;p13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3" name="Google Shape;4863;p13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4" name="Google Shape;4864;p13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5" name="Google Shape;4865;p13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6" name="Google Shape;4866;p13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7" name="Google Shape;4867;p13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8" name="Google Shape;4868;p13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69" name="Google Shape;4869;p13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0" name="Google Shape;4870;p13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1" name="Google Shape;4871;p13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2" name="Google Shape;4872;p13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3" name="Google Shape;4873;p13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4" name="Google Shape;4874;p13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5" name="Google Shape;4875;p13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6" name="Google Shape;4876;p13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7" name="Google Shape;4877;p13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8" name="Google Shape;4878;p13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79" name="Google Shape;4879;p13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0" name="Google Shape;4880;p13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1" name="Google Shape;4881;p13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2" name="Google Shape;4882;p13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3" name="Google Shape;4883;p13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4" name="Google Shape;4884;p13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5" name="Google Shape;4885;p13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6" name="Google Shape;4886;p13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7" name="Google Shape;4887;p13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8" name="Google Shape;4888;p13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89" name="Google Shape;4889;p13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0" name="Google Shape;4890;p13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1" name="Google Shape;4891;p13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2" name="Google Shape;4892;p13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3" name="Google Shape;4893;p13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4" name="Google Shape;4894;p13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5" name="Google Shape;4895;p13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6" name="Google Shape;4896;p13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7" name="Google Shape;4897;p13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8" name="Google Shape;4898;p13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899" name="Google Shape;4899;p13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0" name="Google Shape;4900;p13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1" name="Google Shape;4901;p13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2" name="Google Shape;4902;p13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3" name="Google Shape;4903;p13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4" name="Google Shape;4904;p13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5" name="Google Shape;4905;p13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6" name="Google Shape;4906;p13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7" name="Google Shape;4907;p13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8" name="Google Shape;4908;p13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09" name="Google Shape;4909;p13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0" name="Google Shape;4910;p13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1" name="Google Shape;4911;p13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2" name="Google Shape;4912;p13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3" name="Google Shape;4913;p13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4" name="Google Shape;4914;p13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5" name="Google Shape;4915;p13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6" name="Google Shape;4916;p13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7" name="Google Shape;4917;p13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8" name="Google Shape;4918;p13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19" name="Google Shape;4919;p13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0" name="Google Shape;4920;p13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1" name="Google Shape;4921;p13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2" name="Google Shape;4922;p13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3" name="Google Shape;4923;p13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4" name="Google Shape;4924;p13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5" name="Google Shape;4925;p13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6" name="Google Shape;4926;p13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7" name="Google Shape;4927;p13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8" name="Google Shape;4928;p13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29" name="Google Shape;4929;p13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0" name="Google Shape;4930;p13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1" name="Google Shape;4931;p13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2" name="Google Shape;4932;p13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3" name="Google Shape;4933;p13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4" name="Google Shape;4934;p13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5" name="Google Shape;4935;p13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6" name="Google Shape;4936;p13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7" name="Google Shape;4937;p13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8" name="Google Shape;4938;p13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39" name="Google Shape;4939;p13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0" name="Google Shape;4940;p13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1" name="Google Shape;4941;p13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2" name="Google Shape;4942;p13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3" name="Google Shape;4943;p13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4" name="Google Shape;4944;p13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5" name="Google Shape;4945;p13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6" name="Google Shape;4946;p13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7" name="Google Shape;4947;p13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8" name="Google Shape;4948;p13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49" name="Google Shape;4949;p13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0" name="Google Shape;4950;p13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1" name="Google Shape;4951;p13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2" name="Google Shape;4952;p13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3" name="Google Shape;4953;p13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4" name="Google Shape;4954;p13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5" name="Google Shape;4955;p13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6" name="Google Shape;4956;p13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7" name="Google Shape;4957;p13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8" name="Google Shape;4958;p13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59" name="Google Shape;4959;p13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0" name="Google Shape;4960;p13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1" name="Google Shape;4961;p13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2" name="Google Shape;4962;p13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3" name="Google Shape;4963;p13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4" name="Google Shape;4964;p13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5" name="Google Shape;4965;p13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6" name="Google Shape;4966;p13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7" name="Google Shape;4967;p13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8" name="Google Shape;4968;p13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69" name="Google Shape;4969;p13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0" name="Google Shape;4970;p13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1" name="Google Shape;4971;p13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2" name="Google Shape;4972;p13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3" name="Google Shape;4973;p13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4" name="Google Shape;4974;p13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5" name="Google Shape;4975;p13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6" name="Google Shape;4976;p13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7" name="Google Shape;4977;p13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8" name="Google Shape;4978;p13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79" name="Google Shape;4979;p13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0" name="Google Shape;4980;p13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1" name="Google Shape;4981;p13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2" name="Google Shape;4982;p13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3" name="Google Shape;4983;p13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4" name="Google Shape;4984;p13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5" name="Google Shape;4985;p13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6" name="Google Shape;4986;p13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7" name="Google Shape;4987;p13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8" name="Google Shape;4988;p13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89" name="Google Shape;4989;p13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0" name="Google Shape;4990;p13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1" name="Google Shape;4991;p13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2" name="Google Shape;4992;p13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3" name="Google Shape;4993;p13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4" name="Google Shape;4994;p13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5" name="Google Shape;4995;p13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6" name="Google Shape;4996;p13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7" name="Google Shape;4997;p13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8" name="Google Shape;4998;p13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4999" name="Google Shape;4999;p13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0" name="Google Shape;5000;p13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1" name="Google Shape;5001;p13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2" name="Google Shape;5002;p13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3" name="Google Shape;5003;p13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4" name="Google Shape;5004;p13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5" name="Google Shape;5005;p13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6" name="Google Shape;5006;p13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7" name="Google Shape;5007;p13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8" name="Google Shape;5008;p13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09" name="Google Shape;5009;p13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0" name="Google Shape;5010;p13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1" name="Google Shape;5011;p13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2" name="Google Shape;5012;p13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3" name="Google Shape;5013;p13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4" name="Google Shape;5014;p13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5" name="Google Shape;5015;p13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6" name="Google Shape;5016;p13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7" name="Google Shape;5017;p13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8" name="Google Shape;5018;p13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19" name="Google Shape;5019;p13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0" name="Google Shape;5020;p13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1" name="Google Shape;5021;p13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2" name="Google Shape;5022;p13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3" name="Google Shape;5023;p13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4" name="Google Shape;5024;p13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5" name="Google Shape;5025;p13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6" name="Google Shape;5026;p13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7" name="Google Shape;5027;p13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8" name="Google Shape;5028;p13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29" name="Google Shape;5029;p13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0" name="Google Shape;5030;p13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1" name="Google Shape;5031;p13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2" name="Google Shape;5032;p13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3" name="Google Shape;5033;p13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4" name="Google Shape;5034;p13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5" name="Google Shape;5035;p13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6" name="Google Shape;5036;p13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7" name="Google Shape;5037;p13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8" name="Google Shape;5038;p13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39" name="Google Shape;5039;p13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0" name="Google Shape;5040;p13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1" name="Google Shape;5041;p13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2" name="Google Shape;5042;p13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3" name="Google Shape;5043;p13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4" name="Google Shape;5044;p13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5" name="Google Shape;5045;p13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6" name="Google Shape;5046;p13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7" name="Google Shape;5047;p13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8" name="Google Shape;5048;p13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49" name="Google Shape;5049;p13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0" name="Google Shape;5050;p13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1" name="Google Shape;5051;p13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2" name="Google Shape;5052;p13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3" name="Google Shape;5053;p13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4" name="Google Shape;5054;p13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5" name="Google Shape;5055;p13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6" name="Google Shape;5056;p13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7" name="Google Shape;5057;p13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8" name="Google Shape;5058;p13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59" name="Google Shape;5059;p13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0" name="Google Shape;5060;p13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1" name="Google Shape;5061;p13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2" name="Google Shape;5062;p13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3" name="Google Shape;5063;p13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4" name="Google Shape;5064;p13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5" name="Google Shape;5065;p13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6" name="Google Shape;5066;p13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7" name="Google Shape;5067;p13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8" name="Google Shape;5068;p13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69" name="Google Shape;5069;p13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0" name="Google Shape;5070;p13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1" name="Google Shape;5071;p13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2" name="Google Shape;5072;p13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3" name="Google Shape;5073;p13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4" name="Google Shape;5074;p13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5" name="Google Shape;5075;p13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6" name="Google Shape;5076;p13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7" name="Google Shape;5077;p13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8" name="Google Shape;5078;p13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79" name="Google Shape;5079;p13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0" name="Google Shape;5080;p13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1" name="Google Shape;5081;p13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2" name="Google Shape;5082;p13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3" name="Google Shape;5083;p13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4" name="Google Shape;5084;p13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5" name="Google Shape;5085;p13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6" name="Google Shape;5086;p13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7" name="Google Shape;5087;p13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8" name="Google Shape;5088;p13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89" name="Google Shape;5089;p13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90" name="Google Shape;5090;p13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91" name="Google Shape;5091;p13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092" name="Google Shape;5092;p13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5093" name="Google Shape;5093;p13"/>
          <p:cNvSpPr/>
          <p:nvPr/>
        </p:nvSpPr>
        <p:spPr>
          <a:xfrm>
            <a:off x="1901438" y="2194533"/>
            <a:ext cx="19623688" cy="93120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5094" name="Google Shape;5094;p13"/>
          <p:cNvSpPr/>
          <p:nvPr/>
        </p:nvSpPr>
        <p:spPr>
          <a:xfrm>
            <a:off x="-190151" y="-203200"/>
            <a:ext cx="17329886" cy="14122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5095" name="Google Shape;5095;p13"/>
          <p:cNvSpPr txBox="1">
            <a:spLocks noGrp="1"/>
          </p:cNvSpPr>
          <p:nvPr>
            <p:ph type="title"/>
          </p:nvPr>
        </p:nvSpPr>
        <p:spPr>
          <a:xfrm>
            <a:off x="13407707" y="4267200"/>
            <a:ext cx="6850216" cy="51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>
              <a:spcBef>
                <a:spcPts val="0"/>
              </a:spcBef>
              <a:spcAft>
                <a:spcPts val="0"/>
              </a:spcAft>
              <a:buSzPts val="2800"/>
              <a:buFont typeface="Oswald Regular"/>
              <a:buNone/>
              <a:defRPr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SzPts val="2800"/>
              <a:buFont typeface="Oswald Regular"/>
              <a:buNone/>
              <a:defRPr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SzPts val="2800"/>
              <a:buFont typeface="Oswald Regular"/>
              <a:buNone/>
              <a:defRPr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SzPts val="2800"/>
              <a:buFont typeface="Oswald Regular"/>
              <a:buNone/>
              <a:defRPr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SzPts val="2800"/>
              <a:buFont typeface="Oswald Regular"/>
              <a:buNone/>
              <a:defRPr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SzPts val="2800"/>
              <a:buFont typeface="Oswald Regular"/>
              <a:buNone/>
              <a:defRPr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SzPts val="2800"/>
              <a:buFont typeface="Oswald Regular"/>
              <a:buNone/>
              <a:defRPr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SzPts val="2800"/>
              <a:buFont typeface="Oswald Regular"/>
              <a:buNone/>
              <a:defRPr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5096" name="Google Shape;5096;p13"/>
          <p:cNvSpPr txBox="1">
            <a:spLocks noGrp="1"/>
          </p:cNvSpPr>
          <p:nvPr>
            <p:ph type="subTitle" idx="1"/>
          </p:nvPr>
        </p:nvSpPr>
        <p:spPr>
          <a:xfrm>
            <a:off x="4588671" y="2609067"/>
            <a:ext cx="7600420" cy="161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2pPr>
            <a:lvl3pPr lvl="2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3pPr>
            <a:lvl4pPr lvl="3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4pPr>
            <a:lvl5pPr lvl="4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5pPr>
            <a:lvl6pPr lvl="5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6pPr>
            <a:lvl7pPr lvl="6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7pPr>
            <a:lvl8pPr lvl="7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8pPr>
            <a:lvl9pPr lvl="8">
              <a:spcBef>
                <a:spcPts val="4266"/>
              </a:spcBef>
              <a:spcAft>
                <a:spcPts val="4266"/>
              </a:spcAft>
              <a:buSzPts val="1800"/>
              <a:buNone/>
              <a:defRPr sz="4799" b="1"/>
            </a:lvl9pPr>
          </a:lstStyle>
          <a:p>
            <a:endParaRPr/>
          </a:p>
        </p:txBody>
      </p:sp>
      <p:sp>
        <p:nvSpPr>
          <p:cNvPr id="5097" name="Google Shape;5097;p13"/>
          <p:cNvSpPr txBox="1">
            <a:spLocks noGrp="1"/>
          </p:cNvSpPr>
          <p:nvPr>
            <p:ph type="subTitle" idx="2"/>
          </p:nvPr>
        </p:nvSpPr>
        <p:spPr>
          <a:xfrm>
            <a:off x="4588671" y="3513053"/>
            <a:ext cx="7600420" cy="26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98" name="Google Shape;5098;p13"/>
          <p:cNvSpPr txBox="1">
            <a:spLocks noGrp="1"/>
          </p:cNvSpPr>
          <p:nvPr>
            <p:ph type="subTitle" idx="3"/>
          </p:nvPr>
        </p:nvSpPr>
        <p:spPr>
          <a:xfrm>
            <a:off x="4588671" y="5925296"/>
            <a:ext cx="7600420" cy="161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2pPr>
            <a:lvl3pPr lvl="2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3pPr>
            <a:lvl4pPr lvl="3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4pPr>
            <a:lvl5pPr lvl="4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5pPr>
            <a:lvl6pPr lvl="5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6pPr>
            <a:lvl7pPr lvl="6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7pPr>
            <a:lvl8pPr lvl="7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8pPr>
            <a:lvl9pPr lvl="8" rtl="0">
              <a:spcBef>
                <a:spcPts val="4266"/>
              </a:spcBef>
              <a:spcAft>
                <a:spcPts val="4266"/>
              </a:spcAft>
              <a:buSzPts val="1800"/>
              <a:buNone/>
              <a:defRPr sz="4799" b="1"/>
            </a:lvl9pPr>
          </a:lstStyle>
          <a:p>
            <a:endParaRPr/>
          </a:p>
        </p:txBody>
      </p:sp>
      <p:sp>
        <p:nvSpPr>
          <p:cNvPr id="5099" name="Google Shape;5099;p13"/>
          <p:cNvSpPr txBox="1">
            <a:spLocks noGrp="1"/>
          </p:cNvSpPr>
          <p:nvPr>
            <p:ph type="subTitle" idx="4"/>
          </p:nvPr>
        </p:nvSpPr>
        <p:spPr>
          <a:xfrm>
            <a:off x="4588671" y="6831200"/>
            <a:ext cx="7600420" cy="26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00" name="Google Shape;5100;p13"/>
          <p:cNvSpPr txBox="1">
            <a:spLocks noGrp="1"/>
          </p:cNvSpPr>
          <p:nvPr>
            <p:ph type="subTitle" idx="5"/>
          </p:nvPr>
        </p:nvSpPr>
        <p:spPr>
          <a:xfrm>
            <a:off x="4588671" y="9265907"/>
            <a:ext cx="7600420" cy="161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2pPr>
            <a:lvl3pPr lvl="2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3pPr>
            <a:lvl4pPr lvl="3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4pPr>
            <a:lvl5pPr lvl="4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5pPr>
            <a:lvl6pPr lvl="5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6pPr>
            <a:lvl7pPr lvl="6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7pPr>
            <a:lvl8pPr lvl="7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8pPr>
            <a:lvl9pPr lvl="8" rtl="0">
              <a:spcBef>
                <a:spcPts val="4266"/>
              </a:spcBef>
              <a:spcAft>
                <a:spcPts val="4266"/>
              </a:spcAft>
              <a:buSzPts val="1800"/>
              <a:buNone/>
              <a:defRPr sz="4799" b="1"/>
            </a:lvl9pPr>
          </a:lstStyle>
          <a:p>
            <a:endParaRPr/>
          </a:p>
        </p:txBody>
      </p:sp>
      <p:sp>
        <p:nvSpPr>
          <p:cNvPr id="5101" name="Google Shape;5101;p13"/>
          <p:cNvSpPr txBox="1">
            <a:spLocks noGrp="1"/>
          </p:cNvSpPr>
          <p:nvPr>
            <p:ph type="subTitle" idx="6"/>
          </p:nvPr>
        </p:nvSpPr>
        <p:spPr>
          <a:xfrm>
            <a:off x="4588671" y="10163597"/>
            <a:ext cx="7600420" cy="26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292956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1_Custom Layout">
  <p:cSld name="21_Custom Layou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2"/>
          <p:cNvSpPr>
            <a:spLocks noGrp="1"/>
          </p:cNvSpPr>
          <p:nvPr>
            <p:ph type="pic" idx="2"/>
          </p:nvPr>
        </p:nvSpPr>
        <p:spPr>
          <a:xfrm>
            <a:off x="2" y="2"/>
            <a:ext cx="24377649" cy="5928852"/>
          </a:xfrm>
          <a:prstGeom prst="rect">
            <a:avLst/>
          </a:prstGeom>
          <a:solidFill>
            <a:srgbClr val="F2F2F2">
              <a:alpha val="0"/>
            </a:srgbClr>
          </a:solidFill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Char char="•"/>
              <a:defRPr sz="48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sp>
        <p:nvSpPr>
          <p:cNvPr id="29" name="Google Shape;29;p52"/>
          <p:cNvSpPr txBox="1">
            <a:spLocks noGrp="1"/>
          </p:cNvSpPr>
          <p:nvPr>
            <p:ph type="title"/>
          </p:nvPr>
        </p:nvSpPr>
        <p:spPr>
          <a:xfrm>
            <a:off x="3105249" y="730252"/>
            <a:ext cx="18167152" cy="7792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ctr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400"/>
              <a:buFont typeface="Arial"/>
              <a:buNone/>
              <a:defRPr sz="64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" name="Google Shape;30;p52"/>
          <p:cNvSpPr txBox="1">
            <a:spLocks noGrp="1"/>
          </p:cNvSpPr>
          <p:nvPr>
            <p:ph type="body" idx="1"/>
          </p:nvPr>
        </p:nvSpPr>
        <p:spPr>
          <a:xfrm>
            <a:off x="5819846" y="1509489"/>
            <a:ext cx="12737958" cy="6091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L="457200" lvl="0" indent="-228600" algn="ctr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A5A5A5"/>
              </a:buClr>
              <a:buSzPts val="2800"/>
              <a:buNone/>
              <a:defRPr sz="2800">
                <a:solidFill>
                  <a:srgbClr val="A5A5A5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L="914400" lvl="1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750"/>
                                        <p:tgtEl>
                                          <p:spTgt spid="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/>
                                        <p:tgtEl>
                                          <p:spTgt spid="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750"/>
                                        <p:tgtEl>
                                          <p:spTgt spid="3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/>
                                        <p:tgtEl>
                                          <p:spTgt spid="3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750"/>
                                        <p:tgtEl>
                                          <p:spTgt spid="3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750"/>
                                        <p:tgtEl>
                                          <p:spTgt spid="3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750"/>
                                        <p:tgtEl>
                                          <p:spTgt spid="30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/>
                                        <p:tgtEl>
                                          <p:spTgt spid="30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1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750"/>
                                        <p:tgtEl>
                                          <p:spTgt spid="30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5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03" name="Google Shape;5103;p14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5104" name="Google Shape;5104;p14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05" name="Google Shape;5105;p14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06" name="Google Shape;5106;p14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07" name="Google Shape;5107;p14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08" name="Google Shape;5108;p14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09" name="Google Shape;5109;p14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0" name="Google Shape;5110;p14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1" name="Google Shape;5111;p14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2" name="Google Shape;5112;p14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3" name="Google Shape;5113;p14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4" name="Google Shape;5114;p14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5" name="Google Shape;5115;p14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6" name="Google Shape;5116;p14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7" name="Google Shape;5117;p14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8" name="Google Shape;5118;p14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19" name="Google Shape;5119;p14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0" name="Google Shape;5120;p14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1" name="Google Shape;5121;p14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2" name="Google Shape;5122;p14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3" name="Google Shape;5123;p14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4" name="Google Shape;5124;p14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5" name="Google Shape;5125;p14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6" name="Google Shape;5126;p14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7" name="Google Shape;5127;p14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8" name="Google Shape;5128;p14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29" name="Google Shape;5129;p14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0" name="Google Shape;5130;p14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1" name="Google Shape;5131;p14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2" name="Google Shape;5132;p14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3" name="Google Shape;5133;p14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4" name="Google Shape;5134;p14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5" name="Google Shape;5135;p14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6" name="Google Shape;5136;p14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7" name="Google Shape;5137;p14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8" name="Google Shape;5138;p14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39" name="Google Shape;5139;p14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0" name="Google Shape;5140;p14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1" name="Google Shape;5141;p14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2" name="Google Shape;5142;p14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3" name="Google Shape;5143;p14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4" name="Google Shape;5144;p14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5" name="Google Shape;5145;p14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6" name="Google Shape;5146;p14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7" name="Google Shape;5147;p14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8" name="Google Shape;5148;p14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49" name="Google Shape;5149;p14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0" name="Google Shape;5150;p14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1" name="Google Shape;5151;p14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2" name="Google Shape;5152;p14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3" name="Google Shape;5153;p14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4" name="Google Shape;5154;p14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5" name="Google Shape;5155;p14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6" name="Google Shape;5156;p14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7" name="Google Shape;5157;p14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8" name="Google Shape;5158;p14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59" name="Google Shape;5159;p14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0" name="Google Shape;5160;p14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1" name="Google Shape;5161;p14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2" name="Google Shape;5162;p14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3" name="Google Shape;5163;p14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4" name="Google Shape;5164;p14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5" name="Google Shape;5165;p14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6" name="Google Shape;5166;p14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7" name="Google Shape;5167;p14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8" name="Google Shape;5168;p14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69" name="Google Shape;5169;p14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0" name="Google Shape;5170;p14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1" name="Google Shape;5171;p14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2" name="Google Shape;5172;p14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3" name="Google Shape;5173;p14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4" name="Google Shape;5174;p14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5" name="Google Shape;5175;p14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6" name="Google Shape;5176;p14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7" name="Google Shape;5177;p14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8" name="Google Shape;5178;p14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79" name="Google Shape;5179;p14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0" name="Google Shape;5180;p14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1" name="Google Shape;5181;p14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2" name="Google Shape;5182;p14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3" name="Google Shape;5183;p14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4" name="Google Shape;5184;p14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5" name="Google Shape;5185;p14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6" name="Google Shape;5186;p14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7" name="Google Shape;5187;p14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8" name="Google Shape;5188;p14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89" name="Google Shape;5189;p14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0" name="Google Shape;5190;p14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1" name="Google Shape;5191;p14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2" name="Google Shape;5192;p14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3" name="Google Shape;5193;p14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4" name="Google Shape;5194;p14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5" name="Google Shape;5195;p14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6" name="Google Shape;5196;p14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7" name="Google Shape;5197;p14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8" name="Google Shape;5198;p14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199" name="Google Shape;5199;p14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0" name="Google Shape;5200;p14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1" name="Google Shape;5201;p14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2" name="Google Shape;5202;p14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3" name="Google Shape;5203;p14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4" name="Google Shape;5204;p14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5" name="Google Shape;5205;p14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6" name="Google Shape;5206;p14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7" name="Google Shape;5207;p14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8" name="Google Shape;5208;p14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09" name="Google Shape;5209;p14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0" name="Google Shape;5210;p14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1" name="Google Shape;5211;p14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2" name="Google Shape;5212;p14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3" name="Google Shape;5213;p14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4" name="Google Shape;5214;p14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5" name="Google Shape;5215;p14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6" name="Google Shape;5216;p14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7" name="Google Shape;5217;p14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8" name="Google Shape;5218;p14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19" name="Google Shape;5219;p14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0" name="Google Shape;5220;p14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1" name="Google Shape;5221;p14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2" name="Google Shape;5222;p14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3" name="Google Shape;5223;p14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4" name="Google Shape;5224;p14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5" name="Google Shape;5225;p14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6" name="Google Shape;5226;p14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7" name="Google Shape;5227;p14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8" name="Google Shape;5228;p14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29" name="Google Shape;5229;p14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0" name="Google Shape;5230;p14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1" name="Google Shape;5231;p14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2" name="Google Shape;5232;p14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3" name="Google Shape;5233;p14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4" name="Google Shape;5234;p14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5" name="Google Shape;5235;p14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6" name="Google Shape;5236;p14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7" name="Google Shape;5237;p14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8" name="Google Shape;5238;p14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39" name="Google Shape;5239;p14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0" name="Google Shape;5240;p14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1" name="Google Shape;5241;p14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2" name="Google Shape;5242;p14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3" name="Google Shape;5243;p14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4" name="Google Shape;5244;p14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5" name="Google Shape;5245;p14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6" name="Google Shape;5246;p14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7" name="Google Shape;5247;p14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8" name="Google Shape;5248;p14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49" name="Google Shape;5249;p14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0" name="Google Shape;5250;p14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1" name="Google Shape;5251;p14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2" name="Google Shape;5252;p14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3" name="Google Shape;5253;p14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4" name="Google Shape;5254;p14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5" name="Google Shape;5255;p14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6" name="Google Shape;5256;p14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7" name="Google Shape;5257;p14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8" name="Google Shape;5258;p14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59" name="Google Shape;5259;p14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0" name="Google Shape;5260;p14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1" name="Google Shape;5261;p14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2" name="Google Shape;5262;p14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3" name="Google Shape;5263;p14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4" name="Google Shape;5264;p14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5" name="Google Shape;5265;p14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6" name="Google Shape;5266;p14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7" name="Google Shape;5267;p14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8" name="Google Shape;5268;p14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69" name="Google Shape;5269;p14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0" name="Google Shape;5270;p14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1" name="Google Shape;5271;p14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2" name="Google Shape;5272;p14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3" name="Google Shape;5273;p14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4" name="Google Shape;5274;p14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5" name="Google Shape;5275;p14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6" name="Google Shape;5276;p14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7" name="Google Shape;5277;p14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8" name="Google Shape;5278;p14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79" name="Google Shape;5279;p14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0" name="Google Shape;5280;p14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1" name="Google Shape;5281;p14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2" name="Google Shape;5282;p14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3" name="Google Shape;5283;p14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4" name="Google Shape;5284;p14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5" name="Google Shape;5285;p14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6" name="Google Shape;5286;p14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7" name="Google Shape;5287;p14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8" name="Google Shape;5288;p14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89" name="Google Shape;5289;p14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0" name="Google Shape;5290;p14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1" name="Google Shape;5291;p14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2" name="Google Shape;5292;p14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3" name="Google Shape;5293;p14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4" name="Google Shape;5294;p14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5" name="Google Shape;5295;p14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6" name="Google Shape;5296;p14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7" name="Google Shape;5297;p14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8" name="Google Shape;5298;p14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299" name="Google Shape;5299;p14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0" name="Google Shape;5300;p14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1" name="Google Shape;5301;p14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2" name="Google Shape;5302;p14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3" name="Google Shape;5303;p14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4" name="Google Shape;5304;p14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5" name="Google Shape;5305;p14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6" name="Google Shape;5306;p14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7" name="Google Shape;5307;p14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8" name="Google Shape;5308;p14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09" name="Google Shape;5309;p14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0" name="Google Shape;5310;p14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1" name="Google Shape;5311;p14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2" name="Google Shape;5312;p14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3" name="Google Shape;5313;p14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4" name="Google Shape;5314;p14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5" name="Google Shape;5315;p14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6" name="Google Shape;5316;p14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7" name="Google Shape;5317;p14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8" name="Google Shape;5318;p14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19" name="Google Shape;5319;p14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0" name="Google Shape;5320;p14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1" name="Google Shape;5321;p14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2" name="Google Shape;5322;p14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3" name="Google Shape;5323;p14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4" name="Google Shape;5324;p14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5" name="Google Shape;5325;p14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6" name="Google Shape;5326;p14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7" name="Google Shape;5327;p14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8" name="Google Shape;5328;p14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29" name="Google Shape;5329;p14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0" name="Google Shape;5330;p14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1" name="Google Shape;5331;p14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2" name="Google Shape;5332;p14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3" name="Google Shape;5333;p14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4" name="Google Shape;5334;p14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5" name="Google Shape;5335;p14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6" name="Google Shape;5336;p14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7" name="Google Shape;5337;p14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8" name="Google Shape;5338;p14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39" name="Google Shape;5339;p14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0" name="Google Shape;5340;p14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1" name="Google Shape;5341;p14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2" name="Google Shape;5342;p14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3" name="Google Shape;5343;p14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4" name="Google Shape;5344;p14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5" name="Google Shape;5345;p14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6" name="Google Shape;5346;p14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7" name="Google Shape;5347;p14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8" name="Google Shape;5348;p14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49" name="Google Shape;5349;p14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0" name="Google Shape;5350;p14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1" name="Google Shape;5351;p14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2" name="Google Shape;5352;p14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3" name="Google Shape;5353;p14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4" name="Google Shape;5354;p14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5" name="Google Shape;5355;p14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6" name="Google Shape;5356;p14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7" name="Google Shape;5357;p14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8" name="Google Shape;5358;p14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59" name="Google Shape;5359;p14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0" name="Google Shape;5360;p14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1" name="Google Shape;5361;p14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2" name="Google Shape;5362;p14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3" name="Google Shape;5363;p14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4" name="Google Shape;5364;p14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5" name="Google Shape;5365;p14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6" name="Google Shape;5366;p14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7" name="Google Shape;5367;p14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8" name="Google Shape;5368;p14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69" name="Google Shape;5369;p14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0" name="Google Shape;5370;p14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1" name="Google Shape;5371;p14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2" name="Google Shape;5372;p14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3" name="Google Shape;5373;p14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4" name="Google Shape;5374;p14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5" name="Google Shape;5375;p14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6" name="Google Shape;5376;p14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7" name="Google Shape;5377;p14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8" name="Google Shape;5378;p14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79" name="Google Shape;5379;p14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0" name="Google Shape;5380;p14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1" name="Google Shape;5381;p14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2" name="Google Shape;5382;p14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3" name="Google Shape;5383;p14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4" name="Google Shape;5384;p14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5" name="Google Shape;5385;p14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6" name="Google Shape;5386;p14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7" name="Google Shape;5387;p14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8" name="Google Shape;5388;p14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89" name="Google Shape;5389;p14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0" name="Google Shape;5390;p14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1" name="Google Shape;5391;p14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2" name="Google Shape;5392;p14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3" name="Google Shape;5393;p14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4" name="Google Shape;5394;p14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5" name="Google Shape;5395;p14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6" name="Google Shape;5396;p14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7" name="Google Shape;5397;p14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8" name="Google Shape;5398;p14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399" name="Google Shape;5399;p14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0" name="Google Shape;5400;p14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1" name="Google Shape;5401;p14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2" name="Google Shape;5402;p14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3" name="Google Shape;5403;p14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4" name="Google Shape;5404;p14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5" name="Google Shape;5405;p14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6" name="Google Shape;5406;p14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7" name="Google Shape;5407;p14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8" name="Google Shape;5408;p14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09" name="Google Shape;5409;p14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0" name="Google Shape;5410;p14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1" name="Google Shape;5411;p14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2" name="Google Shape;5412;p14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3" name="Google Shape;5413;p14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4" name="Google Shape;5414;p14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5" name="Google Shape;5415;p14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6" name="Google Shape;5416;p14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7" name="Google Shape;5417;p14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8" name="Google Shape;5418;p14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19" name="Google Shape;5419;p14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0" name="Google Shape;5420;p14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1" name="Google Shape;5421;p14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2" name="Google Shape;5422;p14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3" name="Google Shape;5423;p14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4" name="Google Shape;5424;p14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5" name="Google Shape;5425;p14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6" name="Google Shape;5426;p14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7" name="Google Shape;5427;p14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8" name="Google Shape;5428;p14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29" name="Google Shape;5429;p14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0" name="Google Shape;5430;p14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1" name="Google Shape;5431;p14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2" name="Google Shape;5432;p14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3" name="Google Shape;5433;p14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4" name="Google Shape;5434;p14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5" name="Google Shape;5435;p14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6" name="Google Shape;5436;p14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7" name="Google Shape;5437;p14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8" name="Google Shape;5438;p14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39" name="Google Shape;5439;p14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0" name="Google Shape;5440;p14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1" name="Google Shape;5441;p14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2" name="Google Shape;5442;p14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3" name="Google Shape;5443;p14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4" name="Google Shape;5444;p14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5" name="Google Shape;5445;p14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6" name="Google Shape;5446;p14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7" name="Google Shape;5447;p14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8" name="Google Shape;5448;p14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49" name="Google Shape;5449;p14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0" name="Google Shape;5450;p14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1" name="Google Shape;5451;p14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2" name="Google Shape;5452;p14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3" name="Google Shape;5453;p14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4" name="Google Shape;5454;p14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5" name="Google Shape;5455;p14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6" name="Google Shape;5456;p14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7" name="Google Shape;5457;p14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8" name="Google Shape;5458;p14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59" name="Google Shape;5459;p14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0" name="Google Shape;5460;p14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1" name="Google Shape;5461;p14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2" name="Google Shape;5462;p14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3" name="Google Shape;5463;p14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4" name="Google Shape;5464;p14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5" name="Google Shape;5465;p14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6" name="Google Shape;5466;p14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7" name="Google Shape;5467;p14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8" name="Google Shape;5468;p14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69" name="Google Shape;5469;p14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0" name="Google Shape;5470;p14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1" name="Google Shape;5471;p14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2" name="Google Shape;5472;p14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3" name="Google Shape;5473;p14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4" name="Google Shape;5474;p14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5" name="Google Shape;5475;p14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6" name="Google Shape;5476;p14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7" name="Google Shape;5477;p14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8" name="Google Shape;5478;p14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79" name="Google Shape;5479;p14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0" name="Google Shape;5480;p14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1" name="Google Shape;5481;p14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2" name="Google Shape;5482;p14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3" name="Google Shape;5483;p14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4" name="Google Shape;5484;p14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5" name="Google Shape;5485;p14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6" name="Google Shape;5486;p14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7" name="Google Shape;5487;p14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8" name="Google Shape;5488;p14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89" name="Google Shape;5489;p14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0" name="Google Shape;5490;p14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1" name="Google Shape;5491;p14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2" name="Google Shape;5492;p14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3" name="Google Shape;5493;p14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4" name="Google Shape;5494;p14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5" name="Google Shape;5495;p14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6" name="Google Shape;5496;p14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7" name="Google Shape;5497;p14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8" name="Google Shape;5498;p14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499" name="Google Shape;5499;p14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0" name="Google Shape;5500;p14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1" name="Google Shape;5501;p14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2" name="Google Shape;5502;p14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3" name="Google Shape;5503;p14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4" name="Google Shape;5504;p14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5" name="Google Shape;5505;p14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6" name="Google Shape;5506;p14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7" name="Google Shape;5507;p14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8" name="Google Shape;5508;p14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09" name="Google Shape;5509;p14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0" name="Google Shape;5510;p14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1" name="Google Shape;5511;p14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2" name="Google Shape;5512;p14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3" name="Google Shape;5513;p14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4" name="Google Shape;5514;p14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5" name="Google Shape;5515;p14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6" name="Google Shape;5516;p14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7" name="Google Shape;5517;p14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8" name="Google Shape;5518;p14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19" name="Google Shape;5519;p14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0" name="Google Shape;5520;p14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1" name="Google Shape;5521;p14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2" name="Google Shape;5522;p14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3" name="Google Shape;5523;p14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4" name="Google Shape;5524;p14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5" name="Google Shape;5525;p14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6" name="Google Shape;5526;p14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7" name="Google Shape;5527;p14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8" name="Google Shape;5528;p14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29" name="Google Shape;5529;p14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0" name="Google Shape;5530;p14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1" name="Google Shape;5531;p14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2" name="Google Shape;5532;p14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3" name="Google Shape;5533;p14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4" name="Google Shape;5534;p14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5" name="Google Shape;5535;p14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6" name="Google Shape;5536;p14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7" name="Google Shape;5537;p14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8" name="Google Shape;5538;p14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39" name="Google Shape;5539;p14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0" name="Google Shape;5540;p14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1" name="Google Shape;5541;p14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2" name="Google Shape;5542;p14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3" name="Google Shape;5543;p14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4" name="Google Shape;5544;p14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5" name="Google Shape;5545;p14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6" name="Google Shape;5546;p14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7" name="Google Shape;5547;p14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8" name="Google Shape;5548;p14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49" name="Google Shape;5549;p14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0" name="Google Shape;5550;p14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1" name="Google Shape;5551;p14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2" name="Google Shape;5552;p14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3" name="Google Shape;5553;p14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4" name="Google Shape;5554;p14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5" name="Google Shape;5555;p14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6" name="Google Shape;5556;p14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7" name="Google Shape;5557;p14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8" name="Google Shape;5558;p14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59" name="Google Shape;5559;p14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0" name="Google Shape;5560;p14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1" name="Google Shape;5561;p14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2" name="Google Shape;5562;p14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3" name="Google Shape;5563;p14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4" name="Google Shape;5564;p14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5" name="Google Shape;5565;p14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6" name="Google Shape;5566;p14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7" name="Google Shape;5567;p14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8" name="Google Shape;5568;p14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69" name="Google Shape;5569;p14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0" name="Google Shape;5570;p14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1" name="Google Shape;5571;p14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2" name="Google Shape;5572;p14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3" name="Google Shape;5573;p14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4" name="Google Shape;5574;p14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5" name="Google Shape;5575;p14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6" name="Google Shape;5576;p14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7" name="Google Shape;5577;p14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8" name="Google Shape;5578;p14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79" name="Google Shape;5579;p14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0" name="Google Shape;5580;p14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1" name="Google Shape;5581;p14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2" name="Google Shape;5582;p14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3" name="Google Shape;5583;p14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4" name="Google Shape;5584;p14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5" name="Google Shape;5585;p14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6" name="Google Shape;5586;p14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7" name="Google Shape;5587;p14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8" name="Google Shape;5588;p14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89" name="Google Shape;5589;p14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0" name="Google Shape;5590;p14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1" name="Google Shape;5591;p14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2" name="Google Shape;5592;p14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3" name="Google Shape;5593;p14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4" name="Google Shape;5594;p14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5" name="Google Shape;5595;p14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6" name="Google Shape;5596;p14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7" name="Google Shape;5597;p14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8" name="Google Shape;5598;p14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599" name="Google Shape;5599;p14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00" name="Google Shape;5600;p14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01" name="Google Shape;5601;p14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02" name="Google Shape;5602;p14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03" name="Google Shape;5603;p14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04" name="Google Shape;5604;p14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05" name="Google Shape;5605;p14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06" name="Google Shape;5606;p14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5607" name="Google Shape;5607;p14"/>
          <p:cNvSpPr/>
          <p:nvPr/>
        </p:nvSpPr>
        <p:spPr>
          <a:xfrm>
            <a:off x="4899457" y="2194533"/>
            <a:ext cx="14579402" cy="93272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5608" name="Google Shape;5608;p14"/>
          <p:cNvSpPr/>
          <p:nvPr/>
        </p:nvSpPr>
        <p:spPr>
          <a:xfrm>
            <a:off x="12188825" y="-203200"/>
            <a:ext cx="12428763" cy="14122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5609" name="Google Shape;5609;p14"/>
          <p:cNvSpPr txBox="1">
            <a:spLocks noGrp="1"/>
          </p:cNvSpPr>
          <p:nvPr>
            <p:ph type="subTitle" idx="1"/>
          </p:nvPr>
        </p:nvSpPr>
        <p:spPr>
          <a:xfrm>
            <a:off x="7278904" y="7030933"/>
            <a:ext cx="9819042" cy="34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10" name="Google Shape;5610;p14"/>
          <p:cNvSpPr txBox="1">
            <a:spLocks noGrp="1"/>
          </p:cNvSpPr>
          <p:nvPr>
            <p:ph type="title"/>
          </p:nvPr>
        </p:nvSpPr>
        <p:spPr>
          <a:xfrm>
            <a:off x="2852057" y="3413760"/>
            <a:ext cx="18673536" cy="4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23994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418077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6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12" name="Google Shape;5612;p15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5613" name="Google Shape;5613;p15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14" name="Google Shape;5614;p15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15" name="Google Shape;5615;p15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16" name="Google Shape;5616;p15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17" name="Google Shape;5617;p15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18" name="Google Shape;5618;p15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19" name="Google Shape;5619;p15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0" name="Google Shape;5620;p15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1" name="Google Shape;5621;p15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2" name="Google Shape;5622;p15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3" name="Google Shape;5623;p15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4" name="Google Shape;5624;p15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5" name="Google Shape;5625;p15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6" name="Google Shape;5626;p15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7" name="Google Shape;5627;p15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8" name="Google Shape;5628;p15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29" name="Google Shape;5629;p15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0" name="Google Shape;5630;p15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1" name="Google Shape;5631;p15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2" name="Google Shape;5632;p15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3" name="Google Shape;5633;p15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4" name="Google Shape;5634;p15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5" name="Google Shape;5635;p15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6" name="Google Shape;5636;p15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7" name="Google Shape;5637;p15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8" name="Google Shape;5638;p15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39" name="Google Shape;5639;p15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0" name="Google Shape;5640;p15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1" name="Google Shape;5641;p15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2" name="Google Shape;5642;p15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3" name="Google Shape;5643;p15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4" name="Google Shape;5644;p15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5" name="Google Shape;5645;p15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6" name="Google Shape;5646;p15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7" name="Google Shape;5647;p15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8" name="Google Shape;5648;p15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49" name="Google Shape;5649;p15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0" name="Google Shape;5650;p15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1" name="Google Shape;5651;p15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2" name="Google Shape;5652;p15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3" name="Google Shape;5653;p15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4" name="Google Shape;5654;p15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5" name="Google Shape;5655;p15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6" name="Google Shape;5656;p15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7" name="Google Shape;5657;p15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8" name="Google Shape;5658;p15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59" name="Google Shape;5659;p15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0" name="Google Shape;5660;p15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1" name="Google Shape;5661;p15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2" name="Google Shape;5662;p15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3" name="Google Shape;5663;p15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4" name="Google Shape;5664;p15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5" name="Google Shape;5665;p15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6" name="Google Shape;5666;p15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7" name="Google Shape;5667;p15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8" name="Google Shape;5668;p15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69" name="Google Shape;5669;p15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0" name="Google Shape;5670;p15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1" name="Google Shape;5671;p15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2" name="Google Shape;5672;p15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3" name="Google Shape;5673;p15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4" name="Google Shape;5674;p15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5" name="Google Shape;5675;p15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6" name="Google Shape;5676;p15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7" name="Google Shape;5677;p15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8" name="Google Shape;5678;p15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79" name="Google Shape;5679;p15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0" name="Google Shape;5680;p15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1" name="Google Shape;5681;p15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2" name="Google Shape;5682;p15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3" name="Google Shape;5683;p15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4" name="Google Shape;5684;p15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5" name="Google Shape;5685;p15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6" name="Google Shape;5686;p15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7" name="Google Shape;5687;p15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8" name="Google Shape;5688;p15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89" name="Google Shape;5689;p15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0" name="Google Shape;5690;p15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1" name="Google Shape;5691;p15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2" name="Google Shape;5692;p15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3" name="Google Shape;5693;p15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4" name="Google Shape;5694;p15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5" name="Google Shape;5695;p15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6" name="Google Shape;5696;p15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7" name="Google Shape;5697;p15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8" name="Google Shape;5698;p15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699" name="Google Shape;5699;p15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0" name="Google Shape;5700;p15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1" name="Google Shape;5701;p15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2" name="Google Shape;5702;p15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3" name="Google Shape;5703;p15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4" name="Google Shape;5704;p15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5" name="Google Shape;5705;p15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6" name="Google Shape;5706;p15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7" name="Google Shape;5707;p15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8" name="Google Shape;5708;p15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09" name="Google Shape;5709;p15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0" name="Google Shape;5710;p15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1" name="Google Shape;5711;p15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2" name="Google Shape;5712;p15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3" name="Google Shape;5713;p15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4" name="Google Shape;5714;p15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5" name="Google Shape;5715;p15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6" name="Google Shape;5716;p15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7" name="Google Shape;5717;p15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8" name="Google Shape;5718;p15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19" name="Google Shape;5719;p15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0" name="Google Shape;5720;p15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1" name="Google Shape;5721;p15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2" name="Google Shape;5722;p15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3" name="Google Shape;5723;p15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4" name="Google Shape;5724;p15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5" name="Google Shape;5725;p15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6" name="Google Shape;5726;p15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7" name="Google Shape;5727;p15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8" name="Google Shape;5728;p15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29" name="Google Shape;5729;p15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0" name="Google Shape;5730;p15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1" name="Google Shape;5731;p15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2" name="Google Shape;5732;p15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3" name="Google Shape;5733;p15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4" name="Google Shape;5734;p15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5" name="Google Shape;5735;p15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6" name="Google Shape;5736;p15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7" name="Google Shape;5737;p15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8" name="Google Shape;5738;p15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39" name="Google Shape;5739;p15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0" name="Google Shape;5740;p15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1" name="Google Shape;5741;p15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2" name="Google Shape;5742;p15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3" name="Google Shape;5743;p15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4" name="Google Shape;5744;p15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5" name="Google Shape;5745;p15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6" name="Google Shape;5746;p15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7" name="Google Shape;5747;p15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8" name="Google Shape;5748;p15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49" name="Google Shape;5749;p15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0" name="Google Shape;5750;p15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1" name="Google Shape;5751;p15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2" name="Google Shape;5752;p15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3" name="Google Shape;5753;p15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4" name="Google Shape;5754;p15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5" name="Google Shape;5755;p15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6" name="Google Shape;5756;p15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7" name="Google Shape;5757;p15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8" name="Google Shape;5758;p15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59" name="Google Shape;5759;p15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0" name="Google Shape;5760;p15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1" name="Google Shape;5761;p15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2" name="Google Shape;5762;p15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3" name="Google Shape;5763;p15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4" name="Google Shape;5764;p15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5" name="Google Shape;5765;p15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6" name="Google Shape;5766;p15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7" name="Google Shape;5767;p15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8" name="Google Shape;5768;p15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69" name="Google Shape;5769;p15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0" name="Google Shape;5770;p15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1" name="Google Shape;5771;p15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2" name="Google Shape;5772;p15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3" name="Google Shape;5773;p15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4" name="Google Shape;5774;p15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5" name="Google Shape;5775;p15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6" name="Google Shape;5776;p15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7" name="Google Shape;5777;p15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8" name="Google Shape;5778;p15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79" name="Google Shape;5779;p15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0" name="Google Shape;5780;p15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1" name="Google Shape;5781;p15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2" name="Google Shape;5782;p15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3" name="Google Shape;5783;p15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4" name="Google Shape;5784;p15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5" name="Google Shape;5785;p15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6" name="Google Shape;5786;p15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7" name="Google Shape;5787;p15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8" name="Google Shape;5788;p15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89" name="Google Shape;5789;p15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0" name="Google Shape;5790;p15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1" name="Google Shape;5791;p15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2" name="Google Shape;5792;p15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3" name="Google Shape;5793;p15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4" name="Google Shape;5794;p15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5" name="Google Shape;5795;p15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6" name="Google Shape;5796;p15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7" name="Google Shape;5797;p15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8" name="Google Shape;5798;p15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799" name="Google Shape;5799;p15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0" name="Google Shape;5800;p15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1" name="Google Shape;5801;p15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2" name="Google Shape;5802;p15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3" name="Google Shape;5803;p15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4" name="Google Shape;5804;p15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5" name="Google Shape;5805;p15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6" name="Google Shape;5806;p15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7" name="Google Shape;5807;p15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8" name="Google Shape;5808;p15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09" name="Google Shape;5809;p15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0" name="Google Shape;5810;p15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1" name="Google Shape;5811;p15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2" name="Google Shape;5812;p15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3" name="Google Shape;5813;p15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4" name="Google Shape;5814;p15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5" name="Google Shape;5815;p15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6" name="Google Shape;5816;p15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7" name="Google Shape;5817;p15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8" name="Google Shape;5818;p15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19" name="Google Shape;5819;p15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0" name="Google Shape;5820;p15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1" name="Google Shape;5821;p15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2" name="Google Shape;5822;p15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3" name="Google Shape;5823;p15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4" name="Google Shape;5824;p15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5" name="Google Shape;5825;p15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6" name="Google Shape;5826;p15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7" name="Google Shape;5827;p15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8" name="Google Shape;5828;p15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29" name="Google Shape;5829;p15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0" name="Google Shape;5830;p15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1" name="Google Shape;5831;p15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2" name="Google Shape;5832;p15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3" name="Google Shape;5833;p15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4" name="Google Shape;5834;p15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5" name="Google Shape;5835;p15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6" name="Google Shape;5836;p15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7" name="Google Shape;5837;p15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8" name="Google Shape;5838;p15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39" name="Google Shape;5839;p15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0" name="Google Shape;5840;p15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1" name="Google Shape;5841;p15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2" name="Google Shape;5842;p15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3" name="Google Shape;5843;p15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4" name="Google Shape;5844;p15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5" name="Google Shape;5845;p15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6" name="Google Shape;5846;p15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7" name="Google Shape;5847;p15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8" name="Google Shape;5848;p15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49" name="Google Shape;5849;p15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0" name="Google Shape;5850;p15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1" name="Google Shape;5851;p15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2" name="Google Shape;5852;p15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3" name="Google Shape;5853;p15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4" name="Google Shape;5854;p15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5" name="Google Shape;5855;p15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6" name="Google Shape;5856;p15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7" name="Google Shape;5857;p15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8" name="Google Shape;5858;p15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59" name="Google Shape;5859;p15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0" name="Google Shape;5860;p15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1" name="Google Shape;5861;p15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2" name="Google Shape;5862;p15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3" name="Google Shape;5863;p15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4" name="Google Shape;5864;p15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5" name="Google Shape;5865;p15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6" name="Google Shape;5866;p15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7" name="Google Shape;5867;p15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8" name="Google Shape;5868;p15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69" name="Google Shape;5869;p15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0" name="Google Shape;5870;p15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1" name="Google Shape;5871;p15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2" name="Google Shape;5872;p15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3" name="Google Shape;5873;p15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4" name="Google Shape;5874;p15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5" name="Google Shape;5875;p15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6" name="Google Shape;5876;p15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7" name="Google Shape;5877;p15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8" name="Google Shape;5878;p15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79" name="Google Shape;5879;p15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0" name="Google Shape;5880;p15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1" name="Google Shape;5881;p15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2" name="Google Shape;5882;p15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3" name="Google Shape;5883;p15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4" name="Google Shape;5884;p15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5" name="Google Shape;5885;p15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6" name="Google Shape;5886;p15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7" name="Google Shape;5887;p15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8" name="Google Shape;5888;p15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89" name="Google Shape;5889;p15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0" name="Google Shape;5890;p15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1" name="Google Shape;5891;p15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2" name="Google Shape;5892;p15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3" name="Google Shape;5893;p15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4" name="Google Shape;5894;p15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5" name="Google Shape;5895;p15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6" name="Google Shape;5896;p15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7" name="Google Shape;5897;p15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8" name="Google Shape;5898;p15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899" name="Google Shape;5899;p15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0" name="Google Shape;5900;p15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1" name="Google Shape;5901;p15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2" name="Google Shape;5902;p15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3" name="Google Shape;5903;p15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4" name="Google Shape;5904;p15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5" name="Google Shape;5905;p15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6" name="Google Shape;5906;p15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7" name="Google Shape;5907;p15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8" name="Google Shape;5908;p15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09" name="Google Shape;5909;p15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0" name="Google Shape;5910;p15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1" name="Google Shape;5911;p15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2" name="Google Shape;5912;p15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3" name="Google Shape;5913;p15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4" name="Google Shape;5914;p15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5" name="Google Shape;5915;p15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6" name="Google Shape;5916;p15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7" name="Google Shape;5917;p15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8" name="Google Shape;5918;p15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19" name="Google Shape;5919;p15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0" name="Google Shape;5920;p15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1" name="Google Shape;5921;p15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2" name="Google Shape;5922;p15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3" name="Google Shape;5923;p15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4" name="Google Shape;5924;p15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5" name="Google Shape;5925;p15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6" name="Google Shape;5926;p15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7" name="Google Shape;5927;p15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8" name="Google Shape;5928;p15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29" name="Google Shape;5929;p15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0" name="Google Shape;5930;p15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1" name="Google Shape;5931;p15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2" name="Google Shape;5932;p15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3" name="Google Shape;5933;p15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4" name="Google Shape;5934;p15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5" name="Google Shape;5935;p15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6" name="Google Shape;5936;p15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7" name="Google Shape;5937;p15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8" name="Google Shape;5938;p15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39" name="Google Shape;5939;p15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0" name="Google Shape;5940;p15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1" name="Google Shape;5941;p15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2" name="Google Shape;5942;p15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3" name="Google Shape;5943;p15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4" name="Google Shape;5944;p15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5" name="Google Shape;5945;p15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6" name="Google Shape;5946;p15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7" name="Google Shape;5947;p15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8" name="Google Shape;5948;p15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49" name="Google Shape;5949;p15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0" name="Google Shape;5950;p15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1" name="Google Shape;5951;p15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2" name="Google Shape;5952;p15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3" name="Google Shape;5953;p15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4" name="Google Shape;5954;p15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5" name="Google Shape;5955;p15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6" name="Google Shape;5956;p15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7" name="Google Shape;5957;p15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8" name="Google Shape;5958;p15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59" name="Google Shape;5959;p15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0" name="Google Shape;5960;p15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1" name="Google Shape;5961;p15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2" name="Google Shape;5962;p15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3" name="Google Shape;5963;p15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4" name="Google Shape;5964;p15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5" name="Google Shape;5965;p15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6" name="Google Shape;5966;p15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7" name="Google Shape;5967;p15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8" name="Google Shape;5968;p15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69" name="Google Shape;5969;p15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0" name="Google Shape;5970;p15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1" name="Google Shape;5971;p15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2" name="Google Shape;5972;p15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3" name="Google Shape;5973;p15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4" name="Google Shape;5974;p15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5" name="Google Shape;5975;p15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6" name="Google Shape;5976;p15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7" name="Google Shape;5977;p15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8" name="Google Shape;5978;p15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79" name="Google Shape;5979;p15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0" name="Google Shape;5980;p15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1" name="Google Shape;5981;p15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2" name="Google Shape;5982;p15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3" name="Google Shape;5983;p15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4" name="Google Shape;5984;p15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5" name="Google Shape;5985;p15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6" name="Google Shape;5986;p15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7" name="Google Shape;5987;p15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8" name="Google Shape;5988;p15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89" name="Google Shape;5989;p15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0" name="Google Shape;5990;p15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1" name="Google Shape;5991;p15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2" name="Google Shape;5992;p15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3" name="Google Shape;5993;p15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4" name="Google Shape;5994;p15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5" name="Google Shape;5995;p15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6" name="Google Shape;5996;p15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7" name="Google Shape;5997;p15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8" name="Google Shape;5998;p15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5999" name="Google Shape;5999;p15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0" name="Google Shape;6000;p15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1" name="Google Shape;6001;p15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2" name="Google Shape;6002;p15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3" name="Google Shape;6003;p15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4" name="Google Shape;6004;p15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5" name="Google Shape;6005;p15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6" name="Google Shape;6006;p15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7" name="Google Shape;6007;p15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8" name="Google Shape;6008;p15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09" name="Google Shape;6009;p15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0" name="Google Shape;6010;p15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1" name="Google Shape;6011;p15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2" name="Google Shape;6012;p15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3" name="Google Shape;6013;p15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4" name="Google Shape;6014;p15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5" name="Google Shape;6015;p15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6" name="Google Shape;6016;p15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7" name="Google Shape;6017;p15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8" name="Google Shape;6018;p15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19" name="Google Shape;6019;p15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0" name="Google Shape;6020;p15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1" name="Google Shape;6021;p15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2" name="Google Shape;6022;p15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3" name="Google Shape;6023;p15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4" name="Google Shape;6024;p15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5" name="Google Shape;6025;p15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6" name="Google Shape;6026;p15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7" name="Google Shape;6027;p15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8" name="Google Shape;6028;p15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29" name="Google Shape;6029;p15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0" name="Google Shape;6030;p15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1" name="Google Shape;6031;p15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2" name="Google Shape;6032;p15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3" name="Google Shape;6033;p15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4" name="Google Shape;6034;p15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5" name="Google Shape;6035;p15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6" name="Google Shape;6036;p15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7" name="Google Shape;6037;p15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8" name="Google Shape;6038;p15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39" name="Google Shape;6039;p15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0" name="Google Shape;6040;p15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1" name="Google Shape;6041;p15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2" name="Google Shape;6042;p15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3" name="Google Shape;6043;p15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4" name="Google Shape;6044;p15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5" name="Google Shape;6045;p15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6" name="Google Shape;6046;p15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7" name="Google Shape;6047;p15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8" name="Google Shape;6048;p15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49" name="Google Shape;6049;p15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0" name="Google Shape;6050;p15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1" name="Google Shape;6051;p15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2" name="Google Shape;6052;p15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3" name="Google Shape;6053;p15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4" name="Google Shape;6054;p15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5" name="Google Shape;6055;p15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6" name="Google Shape;6056;p15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7" name="Google Shape;6057;p15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8" name="Google Shape;6058;p15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59" name="Google Shape;6059;p15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0" name="Google Shape;6060;p15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1" name="Google Shape;6061;p15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2" name="Google Shape;6062;p15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3" name="Google Shape;6063;p15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4" name="Google Shape;6064;p15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5" name="Google Shape;6065;p15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6" name="Google Shape;6066;p15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7" name="Google Shape;6067;p15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8" name="Google Shape;6068;p15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69" name="Google Shape;6069;p15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0" name="Google Shape;6070;p15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1" name="Google Shape;6071;p15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2" name="Google Shape;6072;p15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3" name="Google Shape;6073;p15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4" name="Google Shape;6074;p15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5" name="Google Shape;6075;p15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6" name="Google Shape;6076;p15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7" name="Google Shape;6077;p15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8" name="Google Shape;6078;p15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79" name="Google Shape;6079;p15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0" name="Google Shape;6080;p15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1" name="Google Shape;6081;p15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2" name="Google Shape;6082;p15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3" name="Google Shape;6083;p15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4" name="Google Shape;6084;p15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5" name="Google Shape;6085;p15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6" name="Google Shape;6086;p15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7" name="Google Shape;6087;p15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8" name="Google Shape;6088;p15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89" name="Google Shape;6089;p15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0" name="Google Shape;6090;p15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1" name="Google Shape;6091;p15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2" name="Google Shape;6092;p15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3" name="Google Shape;6093;p15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4" name="Google Shape;6094;p15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5" name="Google Shape;6095;p15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6" name="Google Shape;6096;p15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7" name="Google Shape;6097;p15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8" name="Google Shape;6098;p15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099" name="Google Shape;6099;p15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0" name="Google Shape;6100;p15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1" name="Google Shape;6101;p15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2" name="Google Shape;6102;p15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3" name="Google Shape;6103;p15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4" name="Google Shape;6104;p15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5" name="Google Shape;6105;p15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6" name="Google Shape;6106;p15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7" name="Google Shape;6107;p15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8" name="Google Shape;6108;p15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09" name="Google Shape;6109;p15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10" name="Google Shape;6110;p15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11" name="Google Shape;6111;p15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12" name="Google Shape;6112;p15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13" name="Google Shape;6113;p15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14" name="Google Shape;6114;p15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15" name="Google Shape;6115;p15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6116" name="Google Shape;6116;p15"/>
          <p:cNvSpPr/>
          <p:nvPr/>
        </p:nvSpPr>
        <p:spPr>
          <a:xfrm>
            <a:off x="6381404" y="-392333"/>
            <a:ext cx="16094208" cy="14604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6117" name="Google Shape;6117;p15"/>
          <p:cNvSpPr txBox="1">
            <a:spLocks noGrp="1"/>
          </p:cNvSpPr>
          <p:nvPr>
            <p:ph type="title"/>
          </p:nvPr>
        </p:nvSpPr>
        <p:spPr>
          <a:xfrm>
            <a:off x="13090798" y="7005075"/>
            <a:ext cx="8454598" cy="141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600"/>
              <a:buNone/>
              <a:defRPr sz="4266"/>
            </a:lvl1pPr>
            <a:lvl2pPr lvl="1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18" name="Google Shape;6118;p15"/>
          <p:cNvSpPr txBox="1">
            <a:spLocks noGrp="1"/>
          </p:cNvSpPr>
          <p:nvPr>
            <p:ph type="subTitle" idx="1"/>
          </p:nvPr>
        </p:nvSpPr>
        <p:spPr>
          <a:xfrm>
            <a:off x="8204663" y="3706368"/>
            <a:ext cx="13332527" cy="358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000"/>
              <a:buNone/>
              <a:defRPr sz="5332"/>
            </a:lvl1pPr>
            <a:lvl2pPr lvl="1">
              <a:spcBef>
                <a:spcPts val="4266"/>
              </a:spcBef>
              <a:spcAft>
                <a:spcPts val="0"/>
              </a:spcAft>
              <a:buSzPts val="2000"/>
              <a:buNone/>
              <a:defRPr sz="5332"/>
            </a:lvl2pPr>
            <a:lvl3pPr lvl="2">
              <a:spcBef>
                <a:spcPts val="4266"/>
              </a:spcBef>
              <a:spcAft>
                <a:spcPts val="0"/>
              </a:spcAft>
              <a:buSzPts val="2000"/>
              <a:buNone/>
              <a:defRPr sz="5332"/>
            </a:lvl3pPr>
            <a:lvl4pPr lvl="3">
              <a:spcBef>
                <a:spcPts val="4266"/>
              </a:spcBef>
              <a:spcAft>
                <a:spcPts val="0"/>
              </a:spcAft>
              <a:buSzPts val="2000"/>
              <a:buNone/>
              <a:defRPr sz="5332"/>
            </a:lvl4pPr>
            <a:lvl5pPr lvl="4">
              <a:spcBef>
                <a:spcPts val="4266"/>
              </a:spcBef>
              <a:spcAft>
                <a:spcPts val="0"/>
              </a:spcAft>
              <a:buSzPts val="2000"/>
              <a:buNone/>
              <a:defRPr sz="5332"/>
            </a:lvl5pPr>
            <a:lvl6pPr lvl="5">
              <a:spcBef>
                <a:spcPts val="4266"/>
              </a:spcBef>
              <a:spcAft>
                <a:spcPts val="0"/>
              </a:spcAft>
              <a:buSzPts val="2000"/>
              <a:buNone/>
              <a:defRPr sz="5332"/>
            </a:lvl6pPr>
            <a:lvl7pPr lvl="6">
              <a:spcBef>
                <a:spcPts val="4266"/>
              </a:spcBef>
              <a:spcAft>
                <a:spcPts val="0"/>
              </a:spcAft>
              <a:buSzPts val="2000"/>
              <a:buNone/>
              <a:defRPr sz="5332"/>
            </a:lvl7pPr>
            <a:lvl8pPr lvl="7">
              <a:spcBef>
                <a:spcPts val="4266"/>
              </a:spcBef>
              <a:spcAft>
                <a:spcPts val="0"/>
              </a:spcAft>
              <a:buSzPts val="2000"/>
              <a:buNone/>
              <a:defRPr sz="5332"/>
            </a:lvl8pPr>
            <a:lvl9pPr lvl="8">
              <a:spcBef>
                <a:spcPts val="4266"/>
              </a:spcBef>
              <a:spcAft>
                <a:spcPts val="4266"/>
              </a:spcAft>
              <a:buSzPts val="2000"/>
              <a:buNone/>
              <a:defRPr sz="5332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3989379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6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20" name="Google Shape;6120;p16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6121" name="Google Shape;6121;p16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22" name="Google Shape;6122;p16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23" name="Google Shape;6123;p16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24" name="Google Shape;6124;p16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25" name="Google Shape;6125;p16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26" name="Google Shape;6126;p16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27" name="Google Shape;6127;p16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28" name="Google Shape;6128;p16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29" name="Google Shape;6129;p16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0" name="Google Shape;6130;p16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1" name="Google Shape;6131;p16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2" name="Google Shape;6132;p16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3" name="Google Shape;6133;p16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4" name="Google Shape;6134;p16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5" name="Google Shape;6135;p16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6" name="Google Shape;6136;p16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7" name="Google Shape;6137;p16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8" name="Google Shape;6138;p16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39" name="Google Shape;6139;p16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0" name="Google Shape;6140;p16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1" name="Google Shape;6141;p16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2" name="Google Shape;6142;p16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3" name="Google Shape;6143;p16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4" name="Google Shape;6144;p16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5" name="Google Shape;6145;p16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6" name="Google Shape;6146;p16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7" name="Google Shape;6147;p16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8" name="Google Shape;6148;p16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49" name="Google Shape;6149;p16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0" name="Google Shape;6150;p16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1" name="Google Shape;6151;p16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2" name="Google Shape;6152;p16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3" name="Google Shape;6153;p16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4" name="Google Shape;6154;p16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5" name="Google Shape;6155;p16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6" name="Google Shape;6156;p16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7" name="Google Shape;6157;p16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8" name="Google Shape;6158;p16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59" name="Google Shape;6159;p16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0" name="Google Shape;6160;p16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1" name="Google Shape;6161;p16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2" name="Google Shape;6162;p16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3" name="Google Shape;6163;p16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4" name="Google Shape;6164;p16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5" name="Google Shape;6165;p16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6" name="Google Shape;6166;p16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7" name="Google Shape;6167;p16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8" name="Google Shape;6168;p16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69" name="Google Shape;6169;p16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0" name="Google Shape;6170;p16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1" name="Google Shape;6171;p16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2" name="Google Shape;6172;p16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3" name="Google Shape;6173;p16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4" name="Google Shape;6174;p16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5" name="Google Shape;6175;p16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6" name="Google Shape;6176;p16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7" name="Google Shape;6177;p16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8" name="Google Shape;6178;p16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79" name="Google Shape;6179;p16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0" name="Google Shape;6180;p16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1" name="Google Shape;6181;p16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2" name="Google Shape;6182;p16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3" name="Google Shape;6183;p16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4" name="Google Shape;6184;p16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5" name="Google Shape;6185;p16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6" name="Google Shape;6186;p16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7" name="Google Shape;6187;p16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8" name="Google Shape;6188;p16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89" name="Google Shape;6189;p16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0" name="Google Shape;6190;p16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1" name="Google Shape;6191;p16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2" name="Google Shape;6192;p16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3" name="Google Shape;6193;p16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4" name="Google Shape;6194;p16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5" name="Google Shape;6195;p16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6" name="Google Shape;6196;p16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7" name="Google Shape;6197;p16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8" name="Google Shape;6198;p16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199" name="Google Shape;6199;p16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0" name="Google Shape;6200;p16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1" name="Google Shape;6201;p16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2" name="Google Shape;6202;p16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3" name="Google Shape;6203;p16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4" name="Google Shape;6204;p16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5" name="Google Shape;6205;p16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6" name="Google Shape;6206;p16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7" name="Google Shape;6207;p16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8" name="Google Shape;6208;p16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09" name="Google Shape;6209;p16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0" name="Google Shape;6210;p16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1" name="Google Shape;6211;p16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2" name="Google Shape;6212;p16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3" name="Google Shape;6213;p16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4" name="Google Shape;6214;p16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5" name="Google Shape;6215;p16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6" name="Google Shape;6216;p16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7" name="Google Shape;6217;p16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8" name="Google Shape;6218;p16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19" name="Google Shape;6219;p16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0" name="Google Shape;6220;p16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1" name="Google Shape;6221;p16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2" name="Google Shape;6222;p16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3" name="Google Shape;6223;p16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4" name="Google Shape;6224;p16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5" name="Google Shape;6225;p16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6" name="Google Shape;6226;p16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7" name="Google Shape;6227;p16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8" name="Google Shape;6228;p16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29" name="Google Shape;6229;p16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0" name="Google Shape;6230;p16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1" name="Google Shape;6231;p16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2" name="Google Shape;6232;p16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3" name="Google Shape;6233;p16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4" name="Google Shape;6234;p16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5" name="Google Shape;6235;p16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6" name="Google Shape;6236;p16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7" name="Google Shape;6237;p16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8" name="Google Shape;6238;p16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39" name="Google Shape;6239;p16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0" name="Google Shape;6240;p16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1" name="Google Shape;6241;p16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2" name="Google Shape;6242;p16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3" name="Google Shape;6243;p16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4" name="Google Shape;6244;p16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5" name="Google Shape;6245;p16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6" name="Google Shape;6246;p16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7" name="Google Shape;6247;p16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8" name="Google Shape;6248;p16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49" name="Google Shape;6249;p16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0" name="Google Shape;6250;p16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1" name="Google Shape;6251;p16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2" name="Google Shape;6252;p16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3" name="Google Shape;6253;p16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4" name="Google Shape;6254;p16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5" name="Google Shape;6255;p16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6" name="Google Shape;6256;p16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7" name="Google Shape;6257;p16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8" name="Google Shape;6258;p16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59" name="Google Shape;6259;p16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0" name="Google Shape;6260;p16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1" name="Google Shape;6261;p16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2" name="Google Shape;6262;p16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3" name="Google Shape;6263;p16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4" name="Google Shape;6264;p16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5" name="Google Shape;6265;p16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6" name="Google Shape;6266;p16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7" name="Google Shape;6267;p16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8" name="Google Shape;6268;p16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69" name="Google Shape;6269;p16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0" name="Google Shape;6270;p16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1" name="Google Shape;6271;p16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2" name="Google Shape;6272;p16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3" name="Google Shape;6273;p16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4" name="Google Shape;6274;p16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5" name="Google Shape;6275;p16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6" name="Google Shape;6276;p16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7" name="Google Shape;6277;p16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8" name="Google Shape;6278;p16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79" name="Google Shape;6279;p16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0" name="Google Shape;6280;p16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1" name="Google Shape;6281;p16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2" name="Google Shape;6282;p16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3" name="Google Shape;6283;p16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4" name="Google Shape;6284;p16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5" name="Google Shape;6285;p16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6" name="Google Shape;6286;p16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7" name="Google Shape;6287;p16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8" name="Google Shape;6288;p16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89" name="Google Shape;6289;p16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0" name="Google Shape;6290;p16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1" name="Google Shape;6291;p16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2" name="Google Shape;6292;p16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3" name="Google Shape;6293;p16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4" name="Google Shape;6294;p16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5" name="Google Shape;6295;p16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6" name="Google Shape;6296;p16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7" name="Google Shape;6297;p16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8" name="Google Shape;6298;p16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299" name="Google Shape;6299;p16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0" name="Google Shape;6300;p16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1" name="Google Shape;6301;p16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2" name="Google Shape;6302;p16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3" name="Google Shape;6303;p16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4" name="Google Shape;6304;p16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5" name="Google Shape;6305;p16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6" name="Google Shape;6306;p16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7" name="Google Shape;6307;p16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8" name="Google Shape;6308;p16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09" name="Google Shape;6309;p16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0" name="Google Shape;6310;p16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1" name="Google Shape;6311;p16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2" name="Google Shape;6312;p16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3" name="Google Shape;6313;p16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4" name="Google Shape;6314;p16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5" name="Google Shape;6315;p16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6" name="Google Shape;6316;p16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7" name="Google Shape;6317;p16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8" name="Google Shape;6318;p16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19" name="Google Shape;6319;p16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0" name="Google Shape;6320;p16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1" name="Google Shape;6321;p16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2" name="Google Shape;6322;p16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3" name="Google Shape;6323;p16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4" name="Google Shape;6324;p16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5" name="Google Shape;6325;p16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6" name="Google Shape;6326;p16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7" name="Google Shape;6327;p16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8" name="Google Shape;6328;p16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29" name="Google Shape;6329;p16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0" name="Google Shape;6330;p16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1" name="Google Shape;6331;p16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2" name="Google Shape;6332;p16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3" name="Google Shape;6333;p16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4" name="Google Shape;6334;p16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5" name="Google Shape;6335;p16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6" name="Google Shape;6336;p16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7" name="Google Shape;6337;p16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8" name="Google Shape;6338;p16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39" name="Google Shape;6339;p16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0" name="Google Shape;6340;p16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1" name="Google Shape;6341;p16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2" name="Google Shape;6342;p16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3" name="Google Shape;6343;p16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4" name="Google Shape;6344;p16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5" name="Google Shape;6345;p16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6" name="Google Shape;6346;p16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7" name="Google Shape;6347;p16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8" name="Google Shape;6348;p16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49" name="Google Shape;6349;p16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0" name="Google Shape;6350;p16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1" name="Google Shape;6351;p16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2" name="Google Shape;6352;p16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3" name="Google Shape;6353;p16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4" name="Google Shape;6354;p16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5" name="Google Shape;6355;p16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6" name="Google Shape;6356;p16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7" name="Google Shape;6357;p16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8" name="Google Shape;6358;p16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59" name="Google Shape;6359;p16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0" name="Google Shape;6360;p16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1" name="Google Shape;6361;p16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2" name="Google Shape;6362;p16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3" name="Google Shape;6363;p16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4" name="Google Shape;6364;p16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5" name="Google Shape;6365;p16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6" name="Google Shape;6366;p16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7" name="Google Shape;6367;p16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8" name="Google Shape;6368;p16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69" name="Google Shape;6369;p16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0" name="Google Shape;6370;p16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1" name="Google Shape;6371;p16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2" name="Google Shape;6372;p16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3" name="Google Shape;6373;p16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4" name="Google Shape;6374;p16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5" name="Google Shape;6375;p16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6" name="Google Shape;6376;p16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7" name="Google Shape;6377;p16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8" name="Google Shape;6378;p16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79" name="Google Shape;6379;p16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0" name="Google Shape;6380;p16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1" name="Google Shape;6381;p16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2" name="Google Shape;6382;p16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3" name="Google Shape;6383;p16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4" name="Google Shape;6384;p16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5" name="Google Shape;6385;p16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6" name="Google Shape;6386;p16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7" name="Google Shape;6387;p16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8" name="Google Shape;6388;p16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89" name="Google Shape;6389;p16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0" name="Google Shape;6390;p16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1" name="Google Shape;6391;p16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2" name="Google Shape;6392;p16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3" name="Google Shape;6393;p16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4" name="Google Shape;6394;p16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5" name="Google Shape;6395;p16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6" name="Google Shape;6396;p16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7" name="Google Shape;6397;p16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8" name="Google Shape;6398;p16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399" name="Google Shape;6399;p16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0" name="Google Shape;6400;p16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1" name="Google Shape;6401;p16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2" name="Google Shape;6402;p16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3" name="Google Shape;6403;p16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4" name="Google Shape;6404;p16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5" name="Google Shape;6405;p16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6" name="Google Shape;6406;p16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7" name="Google Shape;6407;p16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8" name="Google Shape;6408;p16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09" name="Google Shape;6409;p16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0" name="Google Shape;6410;p16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1" name="Google Shape;6411;p16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2" name="Google Shape;6412;p16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3" name="Google Shape;6413;p16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4" name="Google Shape;6414;p16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5" name="Google Shape;6415;p16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6" name="Google Shape;6416;p16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7" name="Google Shape;6417;p16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8" name="Google Shape;6418;p16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19" name="Google Shape;6419;p16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0" name="Google Shape;6420;p16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1" name="Google Shape;6421;p16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2" name="Google Shape;6422;p16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3" name="Google Shape;6423;p16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4" name="Google Shape;6424;p16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5" name="Google Shape;6425;p16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6" name="Google Shape;6426;p16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7" name="Google Shape;6427;p16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8" name="Google Shape;6428;p16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29" name="Google Shape;6429;p16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0" name="Google Shape;6430;p16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1" name="Google Shape;6431;p16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2" name="Google Shape;6432;p16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3" name="Google Shape;6433;p16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4" name="Google Shape;6434;p16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5" name="Google Shape;6435;p16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6" name="Google Shape;6436;p16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7" name="Google Shape;6437;p16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8" name="Google Shape;6438;p16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39" name="Google Shape;6439;p16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0" name="Google Shape;6440;p16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1" name="Google Shape;6441;p16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2" name="Google Shape;6442;p16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3" name="Google Shape;6443;p16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4" name="Google Shape;6444;p16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5" name="Google Shape;6445;p16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6" name="Google Shape;6446;p16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7" name="Google Shape;6447;p16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8" name="Google Shape;6448;p16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49" name="Google Shape;6449;p16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0" name="Google Shape;6450;p16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1" name="Google Shape;6451;p16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2" name="Google Shape;6452;p16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3" name="Google Shape;6453;p16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4" name="Google Shape;6454;p16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5" name="Google Shape;6455;p16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6" name="Google Shape;6456;p16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7" name="Google Shape;6457;p16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8" name="Google Shape;6458;p16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59" name="Google Shape;6459;p16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0" name="Google Shape;6460;p16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1" name="Google Shape;6461;p16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2" name="Google Shape;6462;p16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3" name="Google Shape;6463;p16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4" name="Google Shape;6464;p16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5" name="Google Shape;6465;p16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6" name="Google Shape;6466;p16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7" name="Google Shape;6467;p16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8" name="Google Shape;6468;p16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69" name="Google Shape;6469;p16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0" name="Google Shape;6470;p16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1" name="Google Shape;6471;p16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2" name="Google Shape;6472;p16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3" name="Google Shape;6473;p16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4" name="Google Shape;6474;p16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5" name="Google Shape;6475;p16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6" name="Google Shape;6476;p16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7" name="Google Shape;6477;p16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8" name="Google Shape;6478;p16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79" name="Google Shape;6479;p16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0" name="Google Shape;6480;p16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1" name="Google Shape;6481;p16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2" name="Google Shape;6482;p16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3" name="Google Shape;6483;p16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4" name="Google Shape;6484;p16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5" name="Google Shape;6485;p16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6" name="Google Shape;6486;p16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7" name="Google Shape;6487;p16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8" name="Google Shape;6488;p16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89" name="Google Shape;6489;p16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0" name="Google Shape;6490;p16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1" name="Google Shape;6491;p16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2" name="Google Shape;6492;p16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3" name="Google Shape;6493;p16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4" name="Google Shape;6494;p16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5" name="Google Shape;6495;p16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6" name="Google Shape;6496;p16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7" name="Google Shape;6497;p16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8" name="Google Shape;6498;p16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499" name="Google Shape;6499;p16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0" name="Google Shape;6500;p16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1" name="Google Shape;6501;p16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2" name="Google Shape;6502;p16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3" name="Google Shape;6503;p16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4" name="Google Shape;6504;p16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5" name="Google Shape;6505;p16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6" name="Google Shape;6506;p16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7" name="Google Shape;6507;p16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8" name="Google Shape;6508;p16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09" name="Google Shape;6509;p16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0" name="Google Shape;6510;p16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1" name="Google Shape;6511;p16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2" name="Google Shape;6512;p16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3" name="Google Shape;6513;p16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4" name="Google Shape;6514;p16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5" name="Google Shape;6515;p16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6" name="Google Shape;6516;p16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7" name="Google Shape;6517;p16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8" name="Google Shape;6518;p16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19" name="Google Shape;6519;p16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0" name="Google Shape;6520;p16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1" name="Google Shape;6521;p16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2" name="Google Shape;6522;p16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3" name="Google Shape;6523;p16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4" name="Google Shape;6524;p16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5" name="Google Shape;6525;p16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6" name="Google Shape;6526;p16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7" name="Google Shape;6527;p16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8" name="Google Shape;6528;p16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29" name="Google Shape;6529;p16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0" name="Google Shape;6530;p16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1" name="Google Shape;6531;p16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2" name="Google Shape;6532;p16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3" name="Google Shape;6533;p16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4" name="Google Shape;6534;p16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5" name="Google Shape;6535;p16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6" name="Google Shape;6536;p16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7" name="Google Shape;6537;p16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8" name="Google Shape;6538;p16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39" name="Google Shape;6539;p16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0" name="Google Shape;6540;p16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1" name="Google Shape;6541;p16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2" name="Google Shape;6542;p16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3" name="Google Shape;6543;p16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4" name="Google Shape;6544;p16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59" name="Google Shape;6559;p16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0" name="Google Shape;6560;p16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1" name="Google Shape;6561;p16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2" name="Google Shape;6562;p16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3" name="Google Shape;6563;p16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4" name="Google Shape;6564;p16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5" name="Google Shape;6565;p16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6" name="Google Shape;6566;p16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7" name="Google Shape;6567;p16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8" name="Google Shape;6568;p16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69" name="Google Shape;6569;p16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0" name="Google Shape;6570;p16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1" name="Google Shape;6571;p16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2" name="Google Shape;6572;p16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3" name="Google Shape;6573;p16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4" name="Google Shape;6574;p16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5" name="Google Shape;6575;p16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6" name="Google Shape;6576;p16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7" name="Google Shape;6577;p16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8" name="Google Shape;6578;p16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79" name="Google Shape;6579;p16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0" name="Google Shape;6580;p16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1" name="Google Shape;6581;p16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2" name="Google Shape;6582;p16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3" name="Google Shape;6583;p16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4" name="Google Shape;6584;p16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5" name="Google Shape;6585;p16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6" name="Google Shape;6586;p16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7" name="Google Shape;6587;p16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8" name="Google Shape;6588;p16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89" name="Google Shape;6589;p16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0" name="Google Shape;6590;p16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1" name="Google Shape;6591;p16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2" name="Google Shape;6592;p16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3" name="Google Shape;6593;p16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4" name="Google Shape;6594;p16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5" name="Google Shape;6595;p16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6" name="Google Shape;6596;p16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7" name="Google Shape;6597;p16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8" name="Google Shape;6598;p16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599" name="Google Shape;6599;p16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0" name="Google Shape;6600;p16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1" name="Google Shape;6601;p16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2" name="Google Shape;6602;p16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3" name="Google Shape;6603;p16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4" name="Google Shape;6604;p16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5" name="Google Shape;6605;p16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6" name="Google Shape;6606;p16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7" name="Google Shape;6607;p16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8" name="Google Shape;6608;p16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09" name="Google Shape;6609;p16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0" name="Google Shape;6610;p16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1" name="Google Shape;6611;p16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2" name="Google Shape;6612;p16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3" name="Google Shape;6613;p16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4" name="Google Shape;6614;p16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5" name="Google Shape;6615;p16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6" name="Google Shape;6616;p16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7" name="Google Shape;6617;p16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8" name="Google Shape;6618;p16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19" name="Google Shape;6619;p16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20" name="Google Shape;6620;p16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21" name="Google Shape;6621;p16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22" name="Google Shape;6622;p16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23" name="Google Shape;6623;p16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6624" name="Google Shape;6624;p16"/>
          <p:cNvSpPr/>
          <p:nvPr/>
        </p:nvSpPr>
        <p:spPr>
          <a:xfrm>
            <a:off x="1901438" y="-203200"/>
            <a:ext cx="22520534" cy="14122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6625" name="Google Shape;6625;p16"/>
          <p:cNvSpPr txBox="1">
            <a:spLocks noGrp="1"/>
          </p:cNvSpPr>
          <p:nvPr>
            <p:ph type="title"/>
          </p:nvPr>
        </p:nvSpPr>
        <p:spPr>
          <a:xfrm>
            <a:off x="2852190" y="1804400"/>
            <a:ext cx="18673536" cy="3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626" name="Google Shape;6626;p16"/>
          <p:cNvSpPr txBox="1">
            <a:spLocks noGrp="1"/>
          </p:cNvSpPr>
          <p:nvPr>
            <p:ph type="subTitle" idx="1"/>
          </p:nvPr>
        </p:nvSpPr>
        <p:spPr>
          <a:xfrm>
            <a:off x="2882049" y="5754624"/>
            <a:ext cx="5071479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6627" name="Google Shape;6627;p16"/>
          <p:cNvSpPr txBox="1">
            <a:spLocks noGrp="1"/>
          </p:cNvSpPr>
          <p:nvPr>
            <p:ph type="subTitle" idx="2"/>
          </p:nvPr>
        </p:nvSpPr>
        <p:spPr>
          <a:xfrm>
            <a:off x="3016414" y="6642000"/>
            <a:ext cx="4802749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28" name="Google Shape;6628;p16"/>
          <p:cNvSpPr txBox="1">
            <a:spLocks noGrp="1"/>
          </p:cNvSpPr>
          <p:nvPr>
            <p:ph type="subTitle" idx="3"/>
          </p:nvPr>
        </p:nvSpPr>
        <p:spPr>
          <a:xfrm>
            <a:off x="9636927" y="5754624"/>
            <a:ext cx="5071479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6629" name="Google Shape;6629;p16"/>
          <p:cNvSpPr txBox="1">
            <a:spLocks noGrp="1"/>
          </p:cNvSpPr>
          <p:nvPr>
            <p:ph type="subTitle" idx="4"/>
          </p:nvPr>
        </p:nvSpPr>
        <p:spPr>
          <a:xfrm>
            <a:off x="9771292" y="6642000"/>
            <a:ext cx="4802749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0" name="Google Shape;6630;p16"/>
          <p:cNvSpPr txBox="1">
            <a:spLocks noGrp="1"/>
          </p:cNvSpPr>
          <p:nvPr>
            <p:ph type="subTitle" idx="5"/>
          </p:nvPr>
        </p:nvSpPr>
        <p:spPr>
          <a:xfrm>
            <a:off x="16391808" y="5754624"/>
            <a:ext cx="5071479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6631" name="Google Shape;6631;p16"/>
          <p:cNvSpPr txBox="1">
            <a:spLocks noGrp="1"/>
          </p:cNvSpPr>
          <p:nvPr>
            <p:ph type="subTitle" idx="6"/>
          </p:nvPr>
        </p:nvSpPr>
        <p:spPr>
          <a:xfrm>
            <a:off x="16526173" y="6642000"/>
            <a:ext cx="4802749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2" name="Google Shape;6632;p16"/>
          <p:cNvSpPr txBox="1">
            <a:spLocks noGrp="1"/>
          </p:cNvSpPr>
          <p:nvPr>
            <p:ph type="subTitle" idx="7"/>
          </p:nvPr>
        </p:nvSpPr>
        <p:spPr>
          <a:xfrm>
            <a:off x="2882049" y="9290304"/>
            <a:ext cx="5071479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6633" name="Google Shape;6633;p16"/>
          <p:cNvSpPr txBox="1">
            <a:spLocks noGrp="1"/>
          </p:cNvSpPr>
          <p:nvPr>
            <p:ph type="subTitle" idx="8"/>
          </p:nvPr>
        </p:nvSpPr>
        <p:spPr>
          <a:xfrm>
            <a:off x="3016414" y="10209933"/>
            <a:ext cx="4802749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4" name="Google Shape;6634;p16"/>
          <p:cNvSpPr txBox="1">
            <a:spLocks noGrp="1"/>
          </p:cNvSpPr>
          <p:nvPr>
            <p:ph type="subTitle" idx="9"/>
          </p:nvPr>
        </p:nvSpPr>
        <p:spPr>
          <a:xfrm>
            <a:off x="9636927" y="9290304"/>
            <a:ext cx="5071479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6635" name="Google Shape;6635;p16"/>
          <p:cNvSpPr txBox="1">
            <a:spLocks noGrp="1"/>
          </p:cNvSpPr>
          <p:nvPr>
            <p:ph type="subTitle" idx="13"/>
          </p:nvPr>
        </p:nvSpPr>
        <p:spPr>
          <a:xfrm>
            <a:off x="9771292" y="10209933"/>
            <a:ext cx="4802749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36" name="Google Shape;6636;p16"/>
          <p:cNvSpPr txBox="1">
            <a:spLocks noGrp="1"/>
          </p:cNvSpPr>
          <p:nvPr>
            <p:ph type="subTitle" idx="14"/>
          </p:nvPr>
        </p:nvSpPr>
        <p:spPr>
          <a:xfrm>
            <a:off x="16391808" y="9290304"/>
            <a:ext cx="5071479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Playfair Display"/>
              <a:buNone/>
              <a:defRPr sz="4799"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6637" name="Google Shape;6637;p16"/>
          <p:cNvSpPr txBox="1">
            <a:spLocks noGrp="1"/>
          </p:cNvSpPr>
          <p:nvPr>
            <p:ph type="subTitle" idx="15"/>
          </p:nvPr>
        </p:nvSpPr>
        <p:spPr>
          <a:xfrm>
            <a:off x="16526173" y="10209933"/>
            <a:ext cx="4802749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7511439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s">
  <p:cSld name="Numbers and Texts">
    <p:spTree>
      <p:nvGrpSpPr>
        <p:cNvPr id="1" name="Shape 6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39" name="Google Shape;6639;p17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6640" name="Google Shape;6640;p17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1" name="Google Shape;6641;p17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2" name="Google Shape;6642;p17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3" name="Google Shape;6643;p17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4" name="Google Shape;6644;p17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5" name="Google Shape;6645;p17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6" name="Google Shape;6646;p17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7" name="Google Shape;6647;p17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8" name="Google Shape;6648;p17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49" name="Google Shape;6649;p17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0" name="Google Shape;6650;p17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1" name="Google Shape;6651;p17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2" name="Google Shape;6652;p17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3" name="Google Shape;6653;p17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4" name="Google Shape;6654;p17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5" name="Google Shape;6655;p17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6" name="Google Shape;6656;p17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7" name="Google Shape;6657;p17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8" name="Google Shape;6658;p17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59" name="Google Shape;6659;p17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0" name="Google Shape;6660;p17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1" name="Google Shape;6661;p17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2" name="Google Shape;6662;p17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3" name="Google Shape;6663;p17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4" name="Google Shape;6664;p17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5" name="Google Shape;6665;p17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6" name="Google Shape;6666;p17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7" name="Google Shape;6667;p17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8" name="Google Shape;6668;p17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69" name="Google Shape;6669;p17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0" name="Google Shape;6670;p17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1" name="Google Shape;6671;p17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2" name="Google Shape;6672;p17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3" name="Google Shape;6673;p17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4" name="Google Shape;6674;p17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5" name="Google Shape;6675;p17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6" name="Google Shape;6676;p17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7" name="Google Shape;6677;p17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8" name="Google Shape;6678;p17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79" name="Google Shape;6679;p17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0" name="Google Shape;6680;p17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1" name="Google Shape;6681;p17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2" name="Google Shape;6682;p17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3" name="Google Shape;6683;p17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4" name="Google Shape;6684;p17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5" name="Google Shape;6685;p17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6" name="Google Shape;6686;p17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7" name="Google Shape;6687;p17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8" name="Google Shape;6688;p17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89" name="Google Shape;6689;p17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0" name="Google Shape;6690;p17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1" name="Google Shape;6691;p17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2" name="Google Shape;6692;p17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3" name="Google Shape;6693;p17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4" name="Google Shape;6694;p17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5" name="Google Shape;6695;p17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6" name="Google Shape;6696;p17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7" name="Google Shape;6697;p17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8" name="Google Shape;6698;p17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699" name="Google Shape;6699;p17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0" name="Google Shape;6700;p17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1" name="Google Shape;6701;p17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2" name="Google Shape;6702;p17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3" name="Google Shape;6703;p17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4" name="Google Shape;6704;p17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5" name="Google Shape;6705;p17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6" name="Google Shape;6706;p17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7" name="Google Shape;6707;p17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8" name="Google Shape;6708;p17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09" name="Google Shape;6709;p17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0" name="Google Shape;6710;p17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1" name="Google Shape;6711;p17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2" name="Google Shape;6712;p17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3" name="Google Shape;6713;p17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4" name="Google Shape;6714;p17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5" name="Google Shape;6715;p17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6" name="Google Shape;6716;p17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7" name="Google Shape;6717;p17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8" name="Google Shape;6718;p17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19" name="Google Shape;6719;p17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0" name="Google Shape;6720;p17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1" name="Google Shape;6721;p17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2" name="Google Shape;6722;p17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3" name="Google Shape;6723;p17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4" name="Google Shape;6724;p17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5" name="Google Shape;6725;p17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6" name="Google Shape;6726;p17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7" name="Google Shape;6727;p17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8" name="Google Shape;6728;p17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29" name="Google Shape;6729;p17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0" name="Google Shape;6730;p17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1" name="Google Shape;6731;p17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2" name="Google Shape;6732;p17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3" name="Google Shape;6733;p17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4" name="Google Shape;6734;p17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5" name="Google Shape;6735;p17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6" name="Google Shape;6736;p17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7" name="Google Shape;6737;p17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8" name="Google Shape;6738;p17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39" name="Google Shape;6739;p17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0" name="Google Shape;6740;p17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1" name="Google Shape;6741;p17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2" name="Google Shape;6742;p17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3" name="Google Shape;6743;p17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4" name="Google Shape;6744;p17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5" name="Google Shape;6745;p17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6" name="Google Shape;6746;p17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7" name="Google Shape;6747;p17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8" name="Google Shape;6748;p17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49" name="Google Shape;6749;p17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0" name="Google Shape;6750;p17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1" name="Google Shape;6751;p17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2" name="Google Shape;6752;p17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3" name="Google Shape;6753;p17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4" name="Google Shape;6754;p17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5" name="Google Shape;6755;p17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6" name="Google Shape;6756;p17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7" name="Google Shape;6757;p17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8" name="Google Shape;6758;p17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59" name="Google Shape;6759;p17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0" name="Google Shape;6760;p17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1" name="Google Shape;6761;p17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2" name="Google Shape;6762;p17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3" name="Google Shape;6763;p17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4" name="Google Shape;6764;p17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5" name="Google Shape;6765;p17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6" name="Google Shape;6766;p17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7" name="Google Shape;6767;p17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8" name="Google Shape;6768;p17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69" name="Google Shape;6769;p17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0" name="Google Shape;6770;p17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1" name="Google Shape;6771;p17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2" name="Google Shape;6772;p17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3" name="Google Shape;6773;p17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4" name="Google Shape;6774;p17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5" name="Google Shape;6775;p17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6" name="Google Shape;6776;p17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7" name="Google Shape;6777;p17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8" name="Google Shape;6778;p17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79" name="Google Shape;6779;p17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0" name="Google Shape;6780;p17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1" name="Google Shape;6781;p17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2" name="Google Shape;6782;p17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3" name="Google Shape;6783;p17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4" name="Google Shape;6784;p17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5" name="Google Shape;6785;p17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6" name="Google Shape;6786;p17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7" name="Google Shape;6787;p17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8" name="Google Shape;6788;p17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89" name="Google Shape;6789;p17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0" name="Google Shape;6790;p17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1" name="Google Shape;6791;p17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2" name="Google Shape;6792;p17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3" name="Google Shape;6793;p17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4" name="Google Shape;6794;p17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5" name="Google Shape;6795;p17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6" name="Google Shape;6796;p17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7" name="Google Shape;6797;p17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8" name="Google Shape;6798;p17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799" name="Google Shape;6799;p17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0" name="Google Shape;6800;p17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1" name="Google Shape;6801;p17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2" name="Google Shape;6802;p17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3" name="Google Shape;6803;p17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4" name="Google Shape;6804;p17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5" name="Google Shape;6805;p17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6" name="Google Shape;6806;p17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7" name="Google Shape;6807;p17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8" name="Google Shape;6808;p17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09" name="Google Shape;6809;p17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0" name="Google Shape;6810;p17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1" name="Google Shape;6811;p17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2" name="Google Shape;6812;p17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3" name="Google Shape;6813;p17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4" name="Google Shape;6814;p17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5" name="Google Shape;6815;p17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6" name="Google Shape;6816;p17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7" name="Google Shape;6817;p17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8" name="Google Shape;6818;p17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19" name="Google Shape;6819;p17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0" name="Google Shape;6820;p17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1" name="Google Shape;6821;p17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2" name="Google Shape;6822;p17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3" name="Google Shape;6823;p17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4" name="Google Shape;6824;p17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5" name="Google Shape;6825;p17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6" name="Google Shape;6826;p17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7" name="Google Shape;6827;p17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8" name="Google Shape;6828;p17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29" name="Google Shape;6829;p17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0" name="Google Shape;6830;p17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1" name="Google Shape;6831;p17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2" name="Google Shape;6832;p17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3" name="Google Shape;6833;p17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4" name="Google Shape;6834;p17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5" name="Google Shape;6835;p17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6" name="Google Shape;6836;p17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7" name="Google Shape;6837;p17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8" name="Google Shape;6838;p17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39" name="Google Shape;6839;p17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0" name="Google Shape;6840;p17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1" name="Google Shape;6841;p17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2" name="Google Shape;6842;p17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3" name="Google Shape;6843;p17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4" name="Google Shape;6844;p17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5" name="Google Shape;6845;p17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6" name="Google Shape;6846;p17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7" name="Google Shape;6847;p17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8" name="Google Shape;6848;p17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49" name="Google Shape;6849;p17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0" name="Google Shape;6850;p17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1" name="Google Shape;6851;p17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2" name="Google Shape;6852;p17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3" name="Google Shape;6853;p17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4" name="Google Shape;6854;p17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5" name="Google Shape;6855;p17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6" name="Google Shape;6856;p17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7" name="Google Shape;6857;p17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8" name="Google Shape;6858;p17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59" name="Google Shape;6859;p17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0" name="Google Shape;6860;p17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1" name="Google Shape;6861;p17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2" name="Google Shape;6862;p17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3" name="Google Shape;6863;p17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4" name="Google Shape;6864;p17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5" name="Google Shape;6865;p17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6" name="Google Shape;6866;p17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7" name="Google Shape;6867;p17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8" name="Google Shape;6868;p17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69" name="Google Shape;6869;p17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0" name="Google Shape;6870;p17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1" name="Google Shape;6871;p17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2" name="Google Shape;6872;p17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3" name="Google Shape;6873;p17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4" name="Google Shape;6874;p17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5" name="Google Shape;6875;p17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6" name="Google Shape;6876;p17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7" name="Google Shape;6877;p17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8" name="Google Shape;6878;p17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79" name="Google Shape;6879;p17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0" name="Google Shape;6880;p17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1" name="Google Shape;6881;p17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2" name="Google Shape;6882;p17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3" name="Google Shape;6883;p17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4" name="Google Shape;6884;p17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5" name="Google Shape;6885;p17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6" name="Google Shape;6886;p17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7" name="Google Shape;6887;p17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8" name="Google Shape;6888;p17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89" name="Google Shape;6889;p17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0" name="Google Shape;6890;p17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1" name="Google Shape;6891;p17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2" name="Google Shape;6892;p17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3" name="Google Shape;6893;p17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4" name="Google Shape;6894;p17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5" name="Google Shape;6895;p17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6" name="Google Shape;6896;p17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7" name="Google Shape;6897;p17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8" name="Google Shape;6898;p17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899" name="Google Shape;6899;p17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0" name="Google Shape;6900;p17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1" name="Google Shape;6901;p17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2" name="Google Shape;6902;p17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3" name="Google Shape;6903;p17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4" name="Google Shape;6904;p17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5" name="Google Shape;6905;p17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6" name="Google Shape;6906;p17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7" name="Google Shape;6907;p17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8" name="Google Shape;6908;p17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09" name="Google Shape;6909;p17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0" name="Google Shape;6910;p17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1" name="Google Shape;6911;p17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2" name="Google Shape;6912;p17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3" name="Google Shape;6913;p17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4" name="Google Shape;6914;p17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5" name="Google Shape;6915;p17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6" name="Google Shape;6916;p17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7" name="Google Shape;6917;p17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8" name="Google Shape;6918;p17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19" name="Google Shape;6919;p17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0" name="Google Shape;6920;p17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1" name="Google Shape;6921;p17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2" name="Google Shape;6922;p17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3" name="Google Shape;6923;p17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4" name="Google Shape;6924;p17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5" name="Google Shape;6925;p17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6" name="Google Shape;6926;p17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7" name="Google Shape;6927;p17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8" name="Google Shape;6928;p17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29" name="Google Shape;6929;p17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0" name="Google Shape;6930;p17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1" name="Google Shape;6931;p17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2" name="Google Shape;6932;p17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3" name="Google Shape;6933;p17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4" name="Google Shape;6934;p17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5" name="Google Shape;6935;p17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6" name="Google Shape;6936;p17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7" name="Google Shape;6937;p17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8" name="Google Shape;6938;p17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39" name="Google Shape;6939;p17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0" name="Google Shape;6940;p17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1" name="Google Shape;6941;p17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2" name="Google Shape;6942;p17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3" name="Google Shape;6943;p17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4" name="Google Shape;6944;p17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5" name="Google Shape;6945;p17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6" name="Google Shape;6946;p17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7" name="Google Shape;6947;p17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8" name="Google Shape;6948;p17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49" name="Google Shape;6949;p17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0" name="Google Shape;6950;p17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1" name="Google Shape;6951;p17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2" name="Google Shape;6952;p17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3" name="Google Shape;6953;p17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4" name="Google Shape;6954;p17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5" name="Google Shape;6955;p17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6" name="Google Shape;6956;p17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7" name="Google Shape;6957;p17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8" name="Google Shape;6958;p17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59" name="Google Shape;6959;p17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0" name="Google Shape;6960;p17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1" name="Google Shape;6961;p17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2" name="Google Shape;6962;p17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3" name="Google Shape;6963;p17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4" name="Google Shape;6964;p17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5" name="Google Shape;6965;p17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6" name="Google Shape;6966;p17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7" name="Google Shape;6967;p17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8" name="Google Shape;6968;p17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69" name="Google Shape;6969;p17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0" name="Google Shape;6970;p17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1" name="Google Shape;6971;p17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2" name="Google Shape;6972;p17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3" name="Google Shape;6973;p17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4" name="Google Shape;6974;p17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5" name="Google Shape;6975;p17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6" name="Google Shape;6976;p17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7" name="Google Shape;6977;p17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8" name="Google Shape;6978;p17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79" name="Google Shape;6979;p17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0" name="Google Shape;6980;p17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1" name="Google Shape;6981;p17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2" name="Google Shape;6982;p17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3" name="Google Shape;6983;p17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4" name="Google Shape;6984;p17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5" name="Google Shape;6985;p17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6" name="Google Shape;6986;p17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7" name="Google Shape;6987;p17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8" name="Google Shape;6988;p17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89" name="Google Shape;6989;p17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0" name="Google Shape;6990;p17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1" name="Google Shape;6991;p17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2" name="Google Shape;6992;p17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3" name="Google Shape;6993;p17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4" name="Google Shape;6994;p17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5" name="Google Shape;6995;p17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6" name="Google Shape;6996;p17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7" name="Google Shape;6997;p17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8" name="Google Shape;6998;p17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6999" name="Google Shape;6999;p17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0" name="Google Shape;7000;p17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1" name="Google Shape;7001;p17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2" name="Google Shape;7002;p17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3" name="Google Shape;7003;p17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4" name="Google Shape;7004;p17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5" name="Google Shape;7005;p17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6" name="Google Shape;7006;p17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7" name="Google Shape;7007;p17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8" name="Google Shape;7008;p17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09" name="Google Shape;7009;p17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0" name="Google Shape;7010;p17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1" name="Google Shape;7011;p17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2" name="Google Shape;7012;p17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3" name="Google Shape;7013;p17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4" name="Google Shape;7014;p17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5" name="Google Shape;7015;p17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6" name="Google Shape;7016;p17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7" name="Google Shape;7017;p17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8" name="Google Shape;7018;p17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19" name="Google Shape;7019;p17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0" name="Google Shape;7020;p17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1" name="Google Shape;7021;p17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2" name="Google Shape;7022;p17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3" name="Google Shape;7023;p17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4" name="Google Shape;7024;p17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5" name="Google Shape;7025;p17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6" name="Google Shape;7026;p17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7" name="Google Shape;7027;p17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8" name="Google Shape;7028;p17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29" name="Google Shape;7029;p17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0" name="Google Shape;7030;p17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1" name="Google Shape;7031;p17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2" name="Google Shape;7032;p17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3" name="Google Shape;7033;p17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4" name="Google Shape;7034;p17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5" name="Google Shape;7035;p17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6" name="Google Shape;7036;p17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7" name="Google Shape;7037;p17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8" name="Google Shape;7038;p17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39" name="Google Shape;7039;p17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0" name="Google Shape;7040;p17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1" name="Google Shape;7041;p17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2" name="Google Shape;7042;p17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3" name="Google Shape;7043;p17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4" name="Google Shape;7044;p17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5" name="Google Shape;7045;p17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6" name="Google Shape;7046;p17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7" name="Google Shape;7047;p17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8" name="Google Shape;7048;p17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49" name="Google Shape;7049;p17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0" name="Google Shape;7050;p17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1" name="Google Shape;7051;p17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2" name="Google Shape;7052;p17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3" name="Google Shape;7053;p17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4" name="Google Shape;7054;p17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5" name="Google Shape;7055;p17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6" name="Google Shape;7056;p17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7" name="Google Shape;7057;p17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8" name="Google Shape;7058;p17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59" name="Google Shape;7059;p17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0" name="Google Shape;7060;p17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1" name="Google Shape;7061;p17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2" name="Google Shape;7062;p17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3" name="Google Shape;7063;p17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4" name="Google Shape;7064;p17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5" name="Google Shape;7065;p17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6" name="Google Shape;7066;p17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7" name="Google Shape;7067;p17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8" name="Google Shape;7068;p17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69" name="Google Shape;7069;p17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0" name="Google Shape;7070;p17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1" name="Google Shape;7071;p17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2" name="Google Shape;7072;p17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3" name="Google Shape;7073;p17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4" name="Google Shape;7074;p17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5" name="Google Shape;7075;p17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6" name="Google Shape;7076;p17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7" name="Google Shape;7077;p17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8" name="Google Shape;7078;p17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79" name="Google Shape;7079;p17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0" name="Google Shape;7080;p17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1" name="Google Shape;7081;p17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2" name="Google Shape;7082;p17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3" name="Google Shape;7083;p17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4" name="Google Shape;7084;p17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5" name="Google Shape;7085;p17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6" name="Google Shape;7086;p17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7" name="Google Shape;7087;p17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8" name="Google Shape;7088;p17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89" name="Google Shape;7089;p17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0" name="Google Shape;7090;p17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1" name="Google Shape;7091;p17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2" name="Google Shape;7092;p17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3" name="Google Shape;7093;p17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4" name="Google Shape;7094;p17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5" name="Google Shape;7095;p17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6" name="Google Shape;7096;p17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7" name="Google Shape;7097;p17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8" name="Google Shape;7098;p17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099" name="Google Shape;7099;p17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0" name="Google Shape;7100;p17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1" name="Google Shape;7101;p17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2" name="Google Shape;7102;p17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3" name="Google Shape;7103;p17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4" name="Google Shape;7104;p17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5" name="Google Shape;7105;p17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6" name="Google Shape;7106;p17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7" name="Google Shape;7107;p17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8" name="Google Shape;7108;p17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09" name="Google Shape;7109;p17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0" name="Google Shape;7110;p17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1" name="Google Shape;7111;p17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2" name="Google Shape;7112;p17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3" name="Google Shape;7113;p17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4" name="Google Shape;7114;p17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5" name="Google Shape;7115;p17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6" name="Google Shape;7116;p17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7" name="Google Shape;7117;p17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8" name="Google Shape;7118;p17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19" name="Google Shape;7119;p17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0" name="Google Shape;7120;p17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1" name="Google Shape;7121;p17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2" name="Google Shape;7122;p17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3" name="Google Shape;7123;p17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4" name="Google Shape;7124;p17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5" name="Google Shape;7125;p17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6" name="Google Shape;7126;p17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7" name="Google Shape;7127;p17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8" name="Google Shape;7128;p17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29" name="Google Shape;7129;p17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0" name="Google Shape;7130;p17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1" name="Google Shape;7131;p17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2" name="Google Shape;7132;p17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3" name="Google Shape;7133;p17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4" name="Google Shape;7134;p17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5" name="Google Shape;7135;p17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6" name="Google Shape;7136;p17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7" name="Google Shape;7137;p17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8" name="Google Shape;7138;p17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39" name="Google Shape;7139;p17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40" name="Google Shape;7140;p17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41" name="Google Shape;7141;p17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42" name="Google Shape;7142;p17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7143" name="Google Shape;7143;p17"/>
          <p:cNvSpPr/>
          <p:nvPr/>
        </p:nvSpPr>
        <p:spPr>
          <a:xfrm>
            <a:off x="6526100" y="-392333"/>
            <a:ext cx="15949445" cy="14604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7144" name="Google Shape;7144;p17"/>
          <p:cNvSpPr txBox="1">
            <a:spLocks noGrp="1"/>
          </p:cNvSpPr>
          <p:nvPr>
            <p:ph type="subTitle" idx="1"/>
          </p:nvPr>
        </p:nvSpPr>
        <p:spPr>
          <a:xfrm>
            <a:off x="8747060" y="4191000"/>
            <a:ext cx="10928353" cy="94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5" name="Google Shape;7145;p17"/>
          <p:cNvSpPr txBox="1">
            <a:spLocks noGrp="1"/>
          </p:cNvSpPr>
          <p:nvPr>
            <p:ph type="title" hasCustomPrompt="1"/>
          </p:nvPr>
        </p:nvSpPr>
        <p:spPr>
          <a:xfrm>
            <a:off x="5687452" y="5339000"/>
            <a:ext cx="17826556" cy="241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9pPr>
          </a:lstStyle>
          <a:p>
            <a:r>
              <a:t>xx%</a:t>
            </a:r>
          </a:p>
        </p:txBody>
      </p:sp>
      <p:sp>
        <p:nvSpPr>
          <p:cNvPr id="7146" name="Google Shape;7146;p17"/>
          <p:cNvSpPr txBox="1">
            <a:spLocks noGrp="1"/>
          </p:cNvSpPr>
          <p:nvPr>
            <p:ph type="subTitle" idx="2"/>
          </p:nvPr>
        </p:nvSpPr>
        <p:spPr>
          <a:xfrm>
            <a:off x="8747060" y="7596333"/>
            <a:ext cx="10928353" cy="94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7" name="Google Shape;7147;p17"/>
          <p:cNvSpPr txBox="1">
            <a:spLocks noGrp="1"/>
          </p:cNvSpPr>
          <p:nvPr>
            <p:ph type="title" idx="3" hasCustomPrompt="1"/>
          </p:nvPr>
        </p:nvSpPr>
        <p:spPr>
          <a:xfrm>
            <a:off x="5687452" y="8744333"/>
            <a:ext cx="17826556" cy="241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9pPr>
          </a:lstStyle>
          <a:p>
            <a:r>
              <a:t>xx%</a:t>
            </a:r>
          </a:p>
        </p:txBody>
      </p:sp>
      <p:sp>
        <p:nvSpPr>
          <p:cNvPr id="7148" name="Google Shape;7148;p17"/>
          <p:cNvSpPr txBox="1">
            <a:spLocks noGrp="1"/>
          </p:cNvSpPr>
          <p:nvPr>
            <p:ph type="subTitle" idx="4"/>
          </p:nvPr>
        </p:nvSpPr>
        <p:spPr>
          <a:xfrm>
            <a:off x="8747060" y="11001667"/>
            <a:ext cx="10928353" cy="94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49" name="Google Shape;7149;p17"/>
          <p:cNvSpPr txBox="1">
            <a:spLocks noGrp="1"/>
          </p:cNvSpPr>
          <p:nvPr>
            <p:ph type="title" idx="5" hasCustomPrompt="1"/>
          </p:nvPr>
        </p:nvSpPr>
        <p:spPr>
          <a:xfrm>
            <a:off x="5687452" y="1933667"/>
            <a:ext cx="17826556" cy="2413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5996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01643499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7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51" name="Google Shape;7151;p18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7152" name="Google Shape;7152;p18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53" name="Google Shape;7153;p18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54" name="Google Shape;7154;p18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55" name="Google Shape;7155;p18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56" name="Google Shape;7156;p18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57" name="Google Shape;7157;p18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58" name="Google Shape;7158;p18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59" name="Google Shape;7159;p18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0" name="Google Shape;7160;p18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1" name="Google Shape;7161;p18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2" name="Google Shape;7162;p18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3" name="Google Shape;7163;p18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4" name="Google Shape;7164;p18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5" name="Google Shape;7165;p18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6" name="Google Shape;7166;p18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7" name="Google Shape;7167;p18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8" name="Google Shape;7168;p18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69" name="Google Shape;7169;p18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0" name="Google Shape;7170;p18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1" name="Google Shape;7171;p18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2" name="Google Shape;7172;p18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3" name="Google Shape;7173;p18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4" name="Google Shape;7174;p18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5" name="Google Shape;7175;p18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6" name="Google Shape;7176;p18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7" name="Google Shape;7177;p18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8" name="Google Shape;7178;p18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79" name="Google Shape;7179;p18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0" name="Google Shape;7180;p18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1" name="Google Shape;7181;p18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2" name="Google Shape;7182;p18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3" name="Google Shape;7183;p18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4" name="Google Shape;7184;p18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5" name="Google Shape;7185;p18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6" name="Google Shape;7186;p18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7" name="Google Shape;7187;p18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8" name="Google Shape;7188;p18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89" name="Google Shape;7189;p18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0" name="Google Shape;7190;p18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1" name="Google Shape;7191;p18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2" name="Google Shape;7192;p18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3" name="Google Shape;7193;p18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4" name="Google Shape;7194;p18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5" name="Google Shape;7195;p18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6" name="Google Shape;7196;p18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7" name="Google Shape;7197;p18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8" name="Google Shape;7198;p18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199" name="Google Shape;7199;p18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0" name="Google Shape;7200;p18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1" name="Google Shape;7201;p18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2" name="Google Shape;7202;p18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3" name="Google Shape;7203;p18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4" name="Google Shape;7204;p18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5" name="Google Shape;7205;p18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6" name="Google Shape;7206;p18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7" name="Google Shape;7207;p18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8" name="Google Shape;7208;p18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09" name="Google Shape;7209;p18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0" name="Google Shape;7210;p18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1" name="Google Shape;7211;p18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2" name="Google Shape;7212;p18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3" name="Google Shape;7213;p18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4" name="Google Shape;7214;p18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5" name="Google Shape;7215;p18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6" name="Google Shape;7216;p18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7" name="Google Shape;7217;p18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8" name="Google Shape;7218;p18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19" name="Google Shape;7219;p18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0" name="Google Shape;7220;p18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1" name="Google Shape;7221;p18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2" name="Google Shape;7222;p18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3" name="Google Shape;7223;p18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4" name="Google Shape;7224;p18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5" name="Google Shape;7225;p18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6" name="Google Shape;7226;p18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7" name="Google Shape;7227;p18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8" name="Google Shape;7228;p18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29" name="Google Shape;7229;p18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0" name="Google Shape;7230;p18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1" name="Google Shape;7231;p18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2" name="Google Shape;7232;p18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3" name="Google Shape;7233;p18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4" name="Google Shape;7234;p18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5" name="Google Shape;7235;p18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6" name="Google Shape;7236;p18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7" name="Google Shape;7237;p18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8" name="Google Shape;7238;p18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39" name="Google Shape;7239;p18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0" name="Google Shape;7240;p18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1" name="Google Shape;7241;p18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2" name="Google Shape;7242;p18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3" name="Google Shape;7243;p18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4" name="Google Shape;7244;p18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5" name="Google Shape;7245;p18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6" name="Google Shape;7246;p18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7" name="Google Shape;7247;p18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8" name="Google Shape;7248;p18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49" name="Google Shape;7249;p18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0" name="Google Shape;7250;p18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1" name="Google Shape;7251;p18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2" name="Google Shape;7252;p18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3" name="Google Shape;7253;p18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4" name="Google Shape;7254;p18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5" name="Google Shape;7255;p18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6" name="Google Shape;7256;p18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7" name="Google Shape;7257;p18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8" name="Google Shape;7258;p18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59" name="Google Shape;7259;p18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0" name="Google Shape;7260;p18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1" name="Google Shape;7261;p18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2" name="Google Shape;7262;p18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3" name="Google Shape;7263;p18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4" name="Google Shape;7264;p18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5" name="Google Shape;7265;p18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6" name="Google Shape;7266;p18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7" name="Google Shape;7267;p18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8" name="Google Shape;7268;p18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69" name="Google Shape;7269;p18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0" name="Google Shape;7270;p18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1" name="Google Shape;7271;p18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2" name="Google Shape;7272;p18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3" name="Google Shape;7273;p18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4" name="Google Shape;7274;p18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5" name="Google Shape;7275;p18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6" name="Google Shape;7276;p18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7" name="Google Shape;7277;p18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8" name="Google Shape;7278;p18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79" name="Google Shape;7279;p18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0" name="Google Shape;7280;p18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1" name="Google Shape;7281;p18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2" name="Google Shape;7282;p18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3" name="Google Shape;7283;p18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4" name="Google Shape;7284;p18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5" name="Google Shape;7285;p18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6" name="Google Shape;7286;p18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7" name="Google Shape;7287;p18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8" name="Google Shape;7288;p18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89" name="Google Shape;7289;p18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0" name="Google Shape;7290;p18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1" name="Google Shape;7291;p18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2" name="Google Shape;7292;p18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3" name="Google Shape;7293;p18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4" name="Google Shape;7294;p18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5" name="Google Shape;7295;p18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6" name="Google Shape;7296;p18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7" name="Google Shape;7297;p18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8" name="Google Shape;7298;p18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299" name="Google Shape;7299;p18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0" name="Google Shape;7300;p18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1" name="Google Shape;7301;p18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2" name="Google Shape;7302;p18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3" name="Google Shape;7303;p18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4" name="Google Shape;7304;p18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5" name="Google Shape;7305;p18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6" name="Google Shape;7306;p18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7" name="Google Shape;7307;p18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8" name="Google Shape;7308;p18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09" name="Google Shape;7309;p18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0" name="Google Shape;7310;p18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1" name="Google Shape;7311;p18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2" name="Google Shape;7312;p18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3" name="Google Shape;7313;p18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4" name="Google Shape;7314;p18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5" name="Google Shape;7315;p18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6" name="Google Shape;7316;p18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7" name="Google Shape;7317;p18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8" name="Google Shape;7318;p18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19" name="Google Shape;7319;p18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0" name="Google Shape;7320;p18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1" name="Google Shape;7321;p18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2" name="Google Shape;7322;p18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3" name="Google Shape;7323;p18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4" name="Google Shape;7324;p18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5" name="Google Shape;7325;p18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6" name="Google Shape;7326;p18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7" name="Google Shape;7327;p18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8" name="Google Shape;7328;p18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29" name="Google Shape;7329;p18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0" name="Google Shape;7330;p18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1" name="Google Shape;7331;p18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2" name="Google Shape;7332;p18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3" name="Google Shape;7333;p18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4" name="Google Shape;7334;p18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5" name="Google Shape;7335;p18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6" name="Google Shape;7336;p18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7" name="Google Shape;7337;p18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8" name="Google Shape;7338;p18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39" name="Google Shape;7339;p18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0" name="Google Shape;7340;p18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1" name="Google Shape;7341;p18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2" name="Google Shape;7342;p18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3" name="Google Shape;7343;p18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4" name="Google Shape;7344;p18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5" name="Google Shape;7345;p18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6" name="Google Shape;7346;p18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7" name="Google Shape;7347;p18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8" name="Google Shape;7348;p18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49" name="Google Shape;7349;p18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0" name="Google Shape;7350;p18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1" name="Google Shape;7351;p18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2" name="Google Shape;7352;p18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3" name="Google Shape;7353;p18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4" name="Google Shape;7354;p18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5" name="Google Shape;7355;p18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6" name="Google Shape;7356;p18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7" name="Google Shape;7357;p18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8" name="Google Shape;7358;p18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59" name="Google Shape;7359;p18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0" name="Google Shape;7360;p18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1" name="Google Shape;7361;p18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2" name="Google Shape;7362;p18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3" name="Google Shape;7363;p18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4" name="Google Shape;7364;p18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5" name="Google Shape;7365;p18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6" name="Google Shape;7366;p18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7" name="Google Shape;7367;p18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8" name="Google Shape;7368;p18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69" name="Google Shape;7369;p18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0" name="Google Shape;7370;p18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1" name="Google Shape;7371;p18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2" name="Google Shape;7372;p18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3" name="Google Shape;7373;p18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4" name="Google Shape;7374;p18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5" name="Google Shape;7375;p18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6" name="Google Shape;7376;p18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7" name="Google Shape;7377;p18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8" name="Google Shape;7378;p18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79" name="Google Shape;7379;p18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0" name="Google Shape;7380;p18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1" name="Google Shape;7381;p18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2" name="Google Shape;7382;p18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3" name="Google Shape;7383;p18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4" name="Google Shape;7384;p18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5" name="Google Shape;7385;p18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6" name="Google Shape;7386;p18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7" name="Google Shape;7387;p18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8" name="Google Shape;7388;p18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89" name="Google Shape;7389;p18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0" name="Google Shape;7390;p18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1" name="Google Shape;7391;p18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2" name="Google Shape;7392;p18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3" name="Google Shape;7393;p18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4" name="Google Shape;7394;p18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5" name="Google Shape;7395;p18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6" name="Google Shape;7396;p18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7" name="Google Shape;7397;p18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8" name="Google Shape;7398;p18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399" name="Google Shape;7399;p18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0" name="Google Shape;7400;p18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1" name="Google Shape;7401;p18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2" name="Google Shape;7402;p18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3" name="Google Shape;7403;p18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4" name="Google Shape;7404;p18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5" name="Google Shape;7405;p18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6" name="Google Shape;7406;p18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7" name="Google Shape;7407;p18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8" name="Google Shape;7408;p18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09" name="Google Shape;7409;p18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0" name="Google Shape;7410;p18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1" name="Google Shape;7411;p18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2" name="Google Shape;7412;p18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3" name="Google Shape;7413;p18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4" name="Google Shape;7414;p18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5" name="Google Shape;7415;p18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6" name="Google Shape;7416;p18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7" name="Google Shape;7417;p18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8" name="Google Shape;7418;p18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19" name="Google Shape;7419;p18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0" name="Google Shape;7420;p18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1" name="Google Shape;7421;p18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2" name="Google Shape;7422;p18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3" name="Google Shape;7423;p18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4" name="Google Shape;7424;p18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5" name="Google Shape;7425;p18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6" name="Google Shape;7426;p18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7" name="Google Shape;7427;p18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8" name="Google Shape;7428;p18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29" name="Google Shape;7429;p18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0" name="Google Shape;7430;p18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1" name="Google Shape;7431;p18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2" name="Google Shape;7432;p18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3" name="Google Shape;7433;p18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4" name="Google Shape;7434;p18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5" name="Google Shape;7435;p18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6" name="Google Shape;7436;p18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7" name="Google Shape;7437;p18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8" name="Google Shape;7438;p18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39" name="Google Shape;7439;p18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0" name="Google Shape;7440;p18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1" name="Google Shape;7441;p18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2" name="Google Shape;7442;p18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3" name="Google Shape;7443;p18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4" name="Google Shape;7444;p18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5" name="Google Shape;7445;p18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6" name="Google Shape;7446;p18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7" name="Google Shape;7447;p18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8" name="Google Shape;7448;p18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49" name="Google Shape;7449;p18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0" name="Google Shape;7450;p18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1" name="Google Shape;7451;p18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2" name="Google Shape;7452;p18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3" name="Google Shape;7453;p18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4" name="Google Shape;7454;p18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5" name="Google Shape;7455;p18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6" name="Google Shape;7456;p18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7" name="Google Shape;7457;p18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8" name="Google Shape;7458;p18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59" name="Google Shape;7459;p18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0" name="Google Shape;7460;p18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1" name="Google Shape;7461;p18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2" name="Google Shape;7462;p18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3" name="Google Shape;7463;p18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4" name="Google Shape;7464;p18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5" name="Google Shape;7465;p18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6" name="Google Shape;7466;p18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7" name="Google Shape;7467;p18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8" name="Google Shape;7468;p18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69" name="Google Shape;7469;p18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0" name="Google Shape;7470;p18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1" name="Google Shape;7471;p18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2" name="Google Shape;7472;p18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3" name="Google Shape;7473;p18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4" name="Google Shape;7474;p18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5" name="Google Shape;7475;p18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6" name="Google Shape;7476;p18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7" name="Google Shape;7477;p18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8" name="Google Shape;7478;p18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79" name="Google Shape;7479;p18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0" name="Google Shape;7480;p18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1" name="Google Shape;7481;p18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2" name="Google Shape;7482;p18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3" name="Google Shape;7483;p18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4" name="Google Shape;7484;p18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5" name="Google Shape;7485;p18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6" name="Google Shape;7486;p18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7" name="Google Shape;7487;p18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8" name="Google Shape;7488;p18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89" name="Google Shape;7489;p18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0" name="Google Shape;7490;p18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1" name="Google Shape;7491;p18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2" name="Google Shape;7492;p18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3" name="Google Shape;7493;p18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4" name="Google Shape;7494;p18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5" name="Google Shape;7495;p18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6" name="Google Shape;7496;p18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7" name="Google Shape;7497;p18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8" name="Google Shape;7498;p18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499" name="Google Shape;7499;p18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0" name="Google Shape;7500;p18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1" name="Google Shape;7501;p18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2" name="Google Shape;7502;p18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3" name="Google Shape;7503;p18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4" name="Google Shape;7504;p18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5" name="Google Shape;7505;p18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6" name="Google Shape;7506;p18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7" name="Google Shape;7507;p18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8" name="Google Shape;7508;p18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09" name="Google Shape;7509;p18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0" name="Google Shape;7510;p18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1" name="Google Shape;7511;p18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2" name="Google Shape;7512;p18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3" name="Google Shape;7513;p18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4" name="Google Shape;7514;p18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5" name="Google Shape;7515;p18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6" name="Google Shape;7516;p18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7" name="Google Shape;7517;p18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8" name="Google Shape;7518;p18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19" name="Google Shape;7519;p18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0" name="Google Shape;7520;p18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1" name="Google Shape;7521;p18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2" name="Google Shape;7522;p18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3" name="Google Shape;7523;p18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4" name="Google Shape;7524;p18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5" name="Google Shape;7525;p18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6" name="Google Shape;7526;p18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7" name="Google Shape;7527;p18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8" name="Google Shape;7528;p18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29" name="Google Shape;7529;p18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0" name="Google Shape;7530;p18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1" name="Google Shape;7531;p18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2" name="Google Shape;7532;p18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3" name="Google Shape;7533;p18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4" name="Google Shape;7534;p18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5" name="Google Shape;7535;p18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6" name="Google Shape;7536;p18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7" name="Google Shape;7537;p18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8" name="Google Shape;7538;p18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39" name="Google Shape;7539;p18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0" name="Google Shape;7540;p18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1" name="Google Shape;7541;p18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2" name="Google Shape;7542;p18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3" name="Google Shape;7543;p18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4" name="Google Shape;7544;p18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5" name="Google Shape;7545;p18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6" name="Google Shape;7546;p18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7" name="Google Shape;7547;p18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8" name="Google Shape;7548;p18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49" name="Google Shape;7549;p18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0" name="Google Shape;7550;p18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1" name="Google Shape;7551;p18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2" name="Google Shape;7552;p18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3" name="Google Shape;7553;p18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4" name="Google Shape;7554;p18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5" name="Google Shape;7555;p18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6" name="Google Shape;7556;p18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7" name="Google Shape;7557;p18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8" name="Google Shape;7558;p18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59" name="Google Shape;7559;p18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0" name="Google Shape;7560;p18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1" name="Google Shape;7561;p18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2" name="Google Shape;7562;p18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3" name="Google Shape;7563;p18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4" name="Google Shape;7564;p18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5" name="Google Shape;7565;p18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6" name="Google Shape;7566;p18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7" name="Google Shape;7567;p18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8" name="Google Shape;7568;p18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69" name="Google Shape;7569;p18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0" name="Google Shape;7570;p18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1" name="Google Shape;7571;p18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2" name="Google Shape;7572;p18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3" name="Google Shape;7573;p18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4" name="Google Shape;7574;p18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5" name="Google Shape;7575;p18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6" name="Google Shape;7576;p18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7" name="Google Shape;7577;p18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8" name="Google Shape;7578;p18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79" name="Google Shape;7579;p18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0" name="Google Shape;7580;p18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1" name="Google Shape;7581;p18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2" name="Google Shape;7582;p18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3" name="Google Shape;7583;p18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4" name="Google Shape;7584;p18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5" name="Google Shape;7585;p18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6" name="Google Shape;7586;p18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7" name="Google Shape;7587;p18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8" name="Google Shape;7588;p18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89" name="Google Shape;7589;p18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0" name="Google Shape;7590;p18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1" name="Google Shape;7591;p18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2" name="Google Shape;7592;p18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3" name="Google Shape;7593;p18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4" name="Google Shape;7594;p18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5" name="Google Shape;7595;p18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6" name="Google Shape;7596;p18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7" name="Google Shape;7597;p18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8" name="Google Shape;7598;p18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599" name="Google Shape;7599;p18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0" name="Google Shape;7600;p18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1" name="Google Shape;7601;p18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2" name="Google Shape;7602;p18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3" name="Google Shape;7603;p18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4" name="Google Shape;7604;p18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5" name="Google Shape;7605;p18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6" name="Google Shape;7606;p18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7" name="Google Shape;7607;p18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8" name="Google Shape;7608;p18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09" name="Google Shape;7609;p18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0" name="Google Shape;7610;p18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1" name="Google Shape;7611;p18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2" name="Google Shape;7612;p18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3" name="Google Shape;7613;p18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4" name="Google Shape;7614;p18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5" name="Google Shape;7615;p18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6" name="Google Shape;7616;p18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7" name="Google Shape;7617;p18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8" name="Google Shape;7618;p18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19" name="Google Shape;7619;p18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0" name="Google Shape;7620;p18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1" name="Google Shape;7621;p18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2" name="Google Shape;7622;p18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3" name="Google Shape;7623;p18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4" name="Google Shape;7624;p18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5" name="Google Shape;7625;p18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6" name="Google Shape;7626;p18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7" name="Google Shape;7627;p18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8" name="Google Shape;7628;p18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29" name="Google Shape;7629;p18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0" name="Google Shape;7630;p18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1" name="Google Shape;7631;p18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2" name="Google Shape;7632;p18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3" name="Google Shape;7633;p18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4" name="Google Shape;7634;p18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5" name="Google Shape;7635;p18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6" name="Google Shape;7636;p18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7" name="Google Shape;7637;p18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8" name="Google Shape;7638;p18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39" name="Google Shape;7639;p18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0" name="Google Shape;7640;p18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1" name="Google Shape;7641;p18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2" name="Google Shape;7642;p18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3" name="Google Shape;7643;p18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4" name="Google Shape;7644;p18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5" name="Google Shape;7645;p18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6" name="Google Shape;7646;p18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7" name="Google Shape;7647;p18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8" name="Google Shape;7648;p18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49" name="Google Shape;7649;p18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50" name="Google Shape;7650;p18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51" name="Google Shape;7651;p18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52" name="Google Shape;7652;p18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53" name="Google Shape;7653;p18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54" name="Google Shape;7654;p18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7655" name="Google Shape;7655;p18"/>
          <p:cNvSpPr/>
          <p:nvPr/>
        </p:nvSpPr>
        <p:spPr>
          <a:xfrm>
            <a:off x="-274662" y="787400"/>
            <a:ext cx="24762350" cy="12104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7656" name="Google Shape;7656;p18"/>
          <p:cNvSpPr txBox="1">
            <a:spLocks noGrp="1"/>
          </p:cNvSpPr>
          <p:nvPr>
            <p:ph type="title"/>
          </p:nvPr>
        </p:nvSpPr>
        <p:spPr>
          <a:xfrm>
            <a:off x="2852190" y="1804400"/>
            <a:ext cx="18673536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657" name="Google Shape;7657;p18"/>
          <p:cNvSpPr txBox="1">
            <a:spLocks noGrp="1"/>
          </p:cNvSpPr>
          <p:nvPr>
            <p:ph type="subTitle" idx="1"/>
          </p:nvPr>
        </p:nvSpPr>
        <p:spPr>
          <a:xfrm>
            <a:off x="4802397" y="4600448"/>
            <a:ext cx="6379138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/>
            </a:lvl1pPr>
            <a:lvl2pPr lvl="1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2pPr>
            <a:lvl3pPr lvl="2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3pPr>
            <a:lvl4pPr lvl="3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4pPr>
            <a:lvl5pPr lvl="4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5pPr>
            <a:lvl6pPr lvl="5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6pPr>
            <a:lvl7pPr lvl="6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7pPr>
            <a:lvl8pPr lvl="7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8pPr>
            <a:lvl9pPr lvl="8">
              <a:spcBef>
                <a:spcPts val="4266"/>
              </a:spcBef>
              <a:spcAft>
                <a:spcPts val="4266"/>
              </a:spcAft>
              <a:buSzPts val="1800"/>
              <a:buNone/>
              <a:defRPr sz="4799" b="1"/>
            </a:lvl9pPr>
          </a:lstStyle>
          <a:p>
            <a:endParaRPr/>
          </a:p>
        </p:txBody>
      </p:sp>
      <p:sp>
        <p:nvSpPr>
          <p:cNvPr id="7658" name="Google Shape;7658;p18"/>
          <p:cNvSpPr txBox="1">
            <a:spLocks noGrp="1"/>
          </p:cNvSpPr>
          <p:nvPr>
            <p:ph type="title" idx="2" hasCustomPrompt="1"/>
          </p:nvPr>
        </p:nvSpPr>
        <p:spPr>
          <a:xfrm>
            <a:off x="2218366" y="4386267"/>
            <a:ext cx="2156238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659" name="Google Shape;7659;p18"/>
          <p:cNvSpPr txBox="1">
            <a:spLocks noGrp="1"/>
          </p:cNvSpPr>
          <p:nvPr>
            <p:ph type="subTitle" idx="3"/>
          </p:nvPr>
        </p:nvSpPr>
        <p:spPr>
          <a:xfrm>
            <a:off x="4802397" y="8362848"/>
            <a:ext cx="6379138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/>
            </a:lvl1pPr>
            <a:lvl2pPr lvl="1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2pPr>
            <a:lvl3pPr lvl="2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3pPr>
            <a:lvl4pPr lvl="3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4pPr>
            <a:lvl5pPr lvl="4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5pPr>
            <a:lvl6pPr lvl="5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6pPr>
            <a:lvl7pPr lvl="6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7pPr>
            <a:lvl8pPr lvl="7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8pPr>
            <a:lvl9pPr lvl="8" rtl="0">
              <a:spcBef>
                <a:spcPts val="4266"/>
              </a:spcBef>
              <a:spcAft>
                <a:spcPts val="4266"/>
              </a:spcAft>
              <a:buSzPts val="1800"/>
              <a:buNone/>
              <a:defRPr sz="4799" b="1"/>
            </a:lvl9pPr>
          </a:lstStyle>
          <a:p>
            <a:endParaRPr/>
          </a:p>
        </p:txBody>
      </p:sp>
      <p:sp>
        <p:nvSpPr>
          <p:cNvPr id="7660" name="Google Shape;7660;p18"/>
          <p:cNvSpPr txBox="1">
            <a:spLocks noGrp="1"/>
          </p:cNvSpPr>
          <p:nvPr>
            <p:ph type="title" idx="4" hasCustomPrompt="1"/>
          </p:nvPr>
        </p:nvSpPr>
        <p:spPr>
          <a:xfrm>
            <a:off x="2218366" y="8588400"/>
            <a:ext cx="2156238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661" name="Google Shape;7661;p18"/>
          <p:cNvSpPr txBox="1">
            <a:spLocks noGrp="1"/>
          </p:cNvSpPr>
          <p:nvPr>
            <p:ph type="subTitle" idx="5"/>
          </p:nvPr>
        </p:nvSpPr>
        <p:spPr>
          <a:xfrm>
            <a:off x="13146976" y="4600448"/>
            <a:ext cx="6379138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/>
            </a:lvl1pPr>
            <a:lvl2pPr lvl="1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2pPr>
            <a:lvl3pPr lvl="2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3pPr>
            <a:lvl4pPr lvl="3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4pPr>
            <a:lvl5pPr lvl="4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5pPr>
            <a:lvl6pPr lvl="5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6pPr>
            <a:lvl7pPr lvl="6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7pPr>
            <a:lvl8pPr lvl="7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8pPr>
            <a:lvl9pPr lvl="8" algn="r" rtl="0">
              <a:spcBef>
                <a:spcPts val="4266"/>
              </a:spcBef>
              <a:spcAft>
                <a:spcPts val="4266"/>
              </a:spcAft>
              <a:buSzPts val="1800"/>
              <a:buNone/>
              <a:defRPr sz="4799" b="1"/>
            </a:lvl9pPr>
          </a:lstStyle>
          <a:p>
            <a:endParaRPr/>
          </a:p>
        </p:txBody>
      </p:sp>
      <p:sp>
        <p:nvSpPr>
          <p:cNvPr id="7662" name="Google Shape;7662;p18"/>
          <p:cNvSpPr txBox="1">
            <a:spLocks noGrp="1"/>
          </p:cNvSpPr>
          <p:nvPr>
            <p:ph type="title" idx="6" hasCustomPrompt="1"/>
          </p:nvPr>
        </p:nvSpPr>
        <p:spPr>
          <a:xfrm>
            <a:off x="19965296" y="4386267"/>
            <a:ext cx="2156238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663" name="Google Shape;7663;p18"/>
          <p:cNvSpPr txBox="1">
            <a:spLocks noGrp="1"/>
          </p:cNvSpPr>
          <p:nvPr>
            <p:ph type="subTitle" idx="7"/>
          </p:nvPr>
        </p:nvSpPr>
        <p:spPr>
          <a:xfrm>
            <a:off x="13146976" y="8362848"/>
            <a:ext cx="6379138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/>
            </a:lvl1pPr>
            <a:lvl2pPr lvl="1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2pPr>
            <a:lvl3pPr lvl="2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3pPr>
            <a:lvl4pPr lvl="3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4pPr>
            <a:lvl5pPr lvl="4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5pPr>
            <a:lvl6pPr lvl="5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6pPr>
            <a:lvl7pPr lvl="6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7pPr>
            <a:lvl8pPr lvl="7" algn="r" rtl="0">
              <a:spcBef>
                <a:spcPts val="4266"/>
              </a:spcBef>
              <a:spcAft>
                <a:spcPts val="0"/>
              </a:spcAft>
              <a:buSzPts val="1800"/>
              <a:buNone/>
              <a:defRPr sz="4799" b="1"/>
            </a:lvl8pPr>
            <a:lvl9pPr lvl="8" algn="r" rtl="0">
              <a:spcBef>
                <a:spcPts val="4266"/>
              </a:spcBef>
              <a:spcAft>
                <a:spcPts val="4266"/>
              </a:spcAft>
              <a:buSzPts val="1800"/>
              <a:buNone/>
              <a:defRPr sz="4799" b="1"/>
            </a:lvl9pPr>
          </a:lstStyle>
          <a:p>
            <a:endParaRPr/>
          </a:p>
        </p:txBody>
      </p:sp>
      <p:sp>
        <p:nvSpPr>
          <p:cNvPr id="7664" name="Google Shape;7664;p18"/>
          <p:cNvSpPr txBox="1">
            <a:spLocks noGrp="1"/>
          </p:cNvSpPr>
          <p:nvPr>
            <p:ph type="title" idx="8" hasCustomPrompt="1"/>
          </p:nvPr>
        </p:nvSpPr>
        <p:spPr>
          <a:xfrm>
            <a:off x="19965296" y="8588400"/>
            <a:ext cx="2156238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7465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t>xx%</a:t>
            </a:r>
          </a:p>
        </p:txBody>
      </p:sp>
      <p:sp>
        <p:nvSpPr>
          <p:cNvPr id="7665" name="Google Shape;7665;p18"/>
          <p:cNvSpPr txBox="1">
            <a:spLocks noGrp="1"/>
          </p:cNvSpPr>
          <p:nvPr>
            <p:ph type="subTitle" idx="9"/>
          </p:nvPr>
        </p:nvSpPr>
        <p:spPr>
          <a:xfrm>
            <a:off x="4802397" y="5502656"/>
            <a:ext cx="7342887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6" name="Google Shape;7666;p18"/>
          <p:cNvSpPr txBox="1">
            <a:spLocks noGrp="1"/>
          </p:cNvSpPr>
          <p:nvPr>
            <p:ph type="subTitle" idx="13"/>
          </p:nvPr>
        </p:nvSpPr>
        <p:spPr>
          <a:xfrm>
            <a:off x="4802397" y="9257792"/>
            <a:ext cx="7342887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7" name="Google Shape;7667;p18"/>
          <p:cNvSpPr txBox="1">
            <a:spLocks noGrp="1"/>
          </p:cNvSpPr>
          <p:nvPr>
            <p:ph type="subTitle" idx="14"/>
          </p:nvPr>
        </p:nvSpPr>
        <p:spPr>
          <a:xfrm>
            <a:off x="12188825" y="5502656"/>
            <a:ext cx="7337289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68" name="Google Shape;7668;p18"/>
          <p:cNvSpPr txBox="1">
            <a:spLocks noGrp="1"/>
          </p:cNvSpPr>
          <p:nvPr>
            <p:ph type="subTitle" idx="15"/>
          </p:nvPr>
        </p:nvSpPr>
        <p:spPr>
          <a:xfrm>
            <a:off x="12188825" y="9257792"/>
            <a:ext cx="7337289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099605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7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0" name="Google Shape;7670;p19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7671" name="Google Shape;7671;p19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72" name="Google Shape;7672;p19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73" name="Google Shape;7673;p19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74" name="Google Shape;7674;p19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75" name="Google Shape;7675;p19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76" name="Google Shape;7676;p19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77" name="Google Shape;7677;p19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78" name="Google Shape;7678;p19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79" name="Google Shape;7679;p19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0" name="Google Shape;7680;p19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1" name="Google Shape;7681;p19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2" name="Google Shape;7682;p19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3" name="Google Shape;7683;p19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4" name="Google Shape;7684;p19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5" name="Google Shape;7685;p19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6" name="Google Shape;7686;p19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7" name="Google Shape;7687;p19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8" name="Google Shape;7688;p19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89" name="Google Shape;7689;p19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0" name="Google Shape;7690;p19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1" name="Google Shape;7691;p19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2" name="Google Shape;7692;p19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3" name="Google Shape;7693;p19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4" name="Google Shape;7694;p19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5" name="Google Shape;7695;p19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6" name="Google Shape;7696;p19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7" name="Google Shape;7697;p19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8" name="Google Shape;7698;p19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699" name="Google Shape;7699;p19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0" name="Google Shape;7700;p19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1" name="Google Shape;7701;p19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2" name="Google Shape;7702;p19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3" name="Google Shape;7703;p19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4" name="Google Shape;7704;p19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5" name="Google Shape;7705;p19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6" name="Google Shape;7706;p19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7" name="Google Shape;7707;p19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8" name="Google Shape;7708;p19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09" name="Google Shape;7709;p19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0" name="Google Shape;7710;p19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1" name="Google Shape;7711;p19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2" name="Google Shape;7712;p19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3" name="Google Shape;7713;p19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4" name="Google Shape;7714;p19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5" name="Google Shape;7715;p19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6" name="Google Shape;7716;p19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7" name="Google Shape;7717;p19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8" name="Google Shape;7718;p19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19" name="Google Shape;7719;p19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0" name="Google Shape;7720;p19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1" name="Google Shape;7721;p19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2" name="Google Shape;7722;p19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3" name="Google Shape;7723;p19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4" name="Google Shape;7724;p19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5" name="Google Shape;7725;p19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6" name="Google Shape;7726;p19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7" name="Google Shape;7727;p19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8" name="Google Shape;7728;p19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29" name="Google Shape;7729;p19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0" name="Google Shape;7730;p19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1" name="Google Shape;7731;p19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2" name="Google Shape;7732;p19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3" name="Google Shape;7733;p19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4" name="Google Shape;7734;p19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5" name="Google Shape;7735;p19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6" name="Google Shape;7736;p19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7" name="Google Shape;7737;p19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8" name="Google Shape;7738;p19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39" name="Google Shape;7739;p19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0" name="Google Shape;7740;p19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1" name="Google Shape;7741;p19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2" name="Google Shape;7742;p19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3" name="Google Shape;7743;p19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4" name="Google Shape;7744;p19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5" name="Google Shape;7745;p19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6" name="Google Shape;7746;p19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7" name="Google Shape;7747;p19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8" name="Google Shape;7748;p19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49" name="Google Shape;7749;p19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0" name="Google Shape;7750;p19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1" name="Google Shape;7751;p19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2" name="Google Shape;7752;p19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3" name="Google Shape;7753;p19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4" name="Google Shape;7754;p19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5" name="Google Shape;7755;p19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6" name="Google Shape;7756;p19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7" name="Google Shape;7757;p19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8" name="Google Shape;7758;p19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59" name="Google Shape;7759;p19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0" name="Google Shape;7760;p19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1" name="Google Shape;7761;p19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2" name="Google Shape;7762;p19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3" name="Google Shape;7763;p19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4" name="Google Shape;7764;p19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5" name="Google Shape;7765;p19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6" name="Google Shape;7766;p19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7" name="Google Shape;7767;p19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8" name="Google Shape;7768;p19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69" name="Google Shape;7769;p19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0" name="Google Shape;7770;p19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1" name="Google Shape;7771;p19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2" name="Google Shape;7772;p19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3" name="Google Shape;7773;p19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4" name="Google Shape;7774;p19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5" name="Google Shape;7775;p19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6" name="Google Shape;7776;p19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7" name="Google Shape;7777;p19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8" name="Google Shape;7778;p19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79" name="Google Shape;7779;p19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0" name="Google Shape;7780;p19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1" name="Google Shape;7781;p19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2" name="Google Shape;7782;p19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3" name="Google Shape;7783;p19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4" name="Google Shape;7784;p19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5" name="Google Shape;7785;p19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6" name="Google Shape;7786;p19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7" name="Google Shape;7787;p19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8" name="Google Shape;7788;p19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89" name="Google Shape;7789;p19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0" name="Google Shape;7790;p19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1" name="Google Shape;7791;p19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2" name="Google Shape;7792;p19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3" name="Google Shape;7793;p19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4" name="Google Shape;7794;p19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5" name="Google Shape;7795;p19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6" name="Google Shape;7796;p19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7" name="Google Shape;7797;p19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8" name="Google Shape;7798;p19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799" name="Google Shape;7799;p19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0" name="Google Shape;7800;p19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1" name="Google Shape;7801;p19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2" name="Google Shape;7802;p19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3" name="Google Shape;7803;p19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4" name="Google Shape;7804;p19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5" name="Google Shape;7805;p19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6" name="Google Shape;7806;p19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7" name="Google Shape;7807;p19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8" name="Google Shape;7808;p19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09" name="Google Shape;7809;p19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0" name="Google Shape;7810;p19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1" name="Google Shape;7811;p19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2" name="Google Shape;7812;p19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3" name="Google Shape;7813;p19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4" name="Google Shape;7814;p19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5" name="Google Shape;7815;p19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6" name="Google Shape;7816;p19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7" name="Google Shape;7817;p19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8" name="Google Shape;7818;p19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19" name="Google Shape;7819;p19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0" name="Google Shape;7820;p19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1" name="Google Shape;7821;p19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2" name="Google Shape;7822;p19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3" name="Google Shape;7823;p19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4" name="Google Shape;7824;p19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5" name="Google Shape;7825;p19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6" name="Google Shape;7826;p19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7" name="Google Shape;7827;p19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8" name="Google Shape;7828;p19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29" name="Google Shape;7829;p19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0" name="Google Shape;7830;p19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1" name="Google Shape;7831;p19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2" name="Google Shape;7832;p19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3" name="Google Shape;7833;p19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4" name="Google Shape;7834;p19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5" name="Google Shape;7835;p19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6" name="Google Shape;7836;p19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7" name="Google Shape;7837;p19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8" name="Google Shape;7838;p19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39" name="Google Shape;7839;p19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0" name="Google Shape;7840;p19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1" name="Google Shape;7841;p19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2" name="Google Shape;7842;p19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3" name="Google Shape;7843;p19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4" name="Google Shape;7844;p19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5" name="Google Shape;7845;p19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6" name="Google Shape;7846;p19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7" name="Google Shape;7847;p19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8" name="Google Shape;7848;p19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49" name="Google Shape;7849;p19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0" name="Google Shape;7850;p19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1" name="Google Shape;7851;p19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2" name="Google Shape;7852;p19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3" name="Google Shape;7853;p19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4" name="Google Shape;7854;p19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5" name="Google Shape;7855;p19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6" name="Google Shape;7856;p19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7" name="Google Shape;7857;p19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8" name="Google Shape;7858;p19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59" name="Google Shape;7859;p19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0" name="Google Shape;7860;p19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1" name="Google Shape;7861;p19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2" name="Google Shape;7862;p19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3" name="Google Shape;7863;p19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4" name="Google Shape;7864;p19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5" name="Google Shape;7865;p19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6" name="Google Shape;7866;p19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7" name="Google Shape;7867;p19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8" name="Google Shape;7868;p19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69" name="Google Shape;7869;p19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0" name="Google Shape;7870;p19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1" name="Google Shape;7871;p19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2" name="Google Shape;7872;p19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3" name="Google Shape;7873;p19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4" name="Google Shape;7874;p19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5" name="Google Shape;7875;p19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6" name="Google Shape;7876;p19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7" name="Google Shape;7877;p19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8" name="Google Shape;7878;p19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79" name="Google Shape;7879;p19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0" name="Google Shape;7880;p19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1" name="Google Shape;7881;p19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2" name="Google Shape;7882;p19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3" name="Google Shape;7883;p19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4" name="Google Shape;7884;p19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5" name="Google Shape;7885;p19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6" name="Google Shape;7886;p19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7" name="Google Shape;7887;p19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8" name="Google Shape;7888;p19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89" name="Google Shape;7889;p19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0" name="Google Shape;7890;p19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1" name="Google Shape;7891;p19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2" name="Google Shape;7892;p19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3" name="Google Shape;7893;p19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4" name="Google Shape;7894;p19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5" name="Google Shape;7895;p19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6" name="Google Shape;7896;p19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7" name="Google Shape;7897;p19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8" name="Google Shape;7898;p19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899" name="Google Shape;7899;p19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0" name="Google Shape;7900;p19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1" name="Google Shape;7901;p19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2" name="Google Shape;7902;p19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3" name="Google Shape;7903;p19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4" name="Google Shape;7904;p19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5" name="Google Shape;7905;p19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6" name="Google Shape;7906;p19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7" name="Google Shape;7907;p19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8" name="Google Shape;7908;p19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09" name="Google Shape;7909;p19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0" name="Google Shape;7910;p19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1" name="Google Shape;7911;p19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2" name="Google Shape;7912;p19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3" name="Google Shape;7913;p19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4" name="Google Shape;7914;p19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5" name="Google Shape;7915;p19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6" name="Google Shape;7916;p19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7" name="Google Shape;7917;p19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8" name="Google Shape;7918;p19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19" name="Google Shape;7919;p19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0" name="Google Shape;7920;p19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1" name="Google Shape;7921;p19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2" name="Google Shape;7922;p19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3" name="Google Shape;7923;p19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4" name="Google Shape;7924;p19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5" name="Google Shape;7925;p19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6" name="Google Shape;7926;p19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7" name="Google Shape;7927;p19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8" name="Google Shape;7928;p19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29" name="Google Shape;7929;p19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0" name="Google Shape;7930;p19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1" name="Google Shape;7931;p19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2" name="Google Shape;7932;p19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3" name="Google Shape;7933;p19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4" name="Google Shape;7934;p19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5" name="Google Shape;7935;p19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6" name="Google Shape;7936;p19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7" name="Google Shape;7937;p19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8" name="Google Shape;7938;p19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39" name="Google Shape;7939;p19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0" name="Google Shape;7940;p19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1" name="Google Shape;7941;p19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2" name="Google Shape;7942;p19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3" name="Google Shape;7943;p19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4" name="Google Shape;7944;p19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5" name="Google Shape;7945;p19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6" name="Google Shape;7946;p19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7" name="Google Shape;7947;p19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8" name="Google Shape;7948;p19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49" name="Google Shape;7949;p19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0" name="Google Shape;7950;p19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1" name="Google Shape;7951;p19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2" name="Google Shape;7952;p19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3" name="Google Shape;7953;p19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4" name="Google Shape;7954;p19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5" name="Google Shape;7955;p19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6" name="Google Shape;7956;p19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7" name="Google Shape;7957;p19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8" name="Google Shape;7958;p19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59" name="Google Shape;7959;p19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0" name="Google Shape;7960;p19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1" name="Google Shape;7961;p19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2" name="Google Shape;7962;p19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3" name="Google Shape;7963;p19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4" name="Google Shape;7964;p19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5" name="Google Shape;7965;p19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6" name="Google Shape;7966;p19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7" name="Google Shape;7967;p19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8" name="Google Shape;7968;p19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69" name="Google Shape;7969;p19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0" name="Google Shape;7970;p19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1" name="Google Shape;7971;p19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2" name="Google Shape;7972;p19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3" name="Google Shape;7973;p19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4" name="Google Shape;7974;p19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5" name="Google Shape;7975;p19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6" name="Google Shape;7976;p19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7" name="Google Shape;7977;p19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8" name="Google Shape;7978;p19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79" name="Google Shape;7979;p19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0" name="Google Shape;7980;p19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1" name="Google Shape;7981;p19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2" name="Google Shape;7982;p19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3" name="Google Shape;7983;p19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4" name="Google Shape;7984;p19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5" name="Google Shape;7985;p19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6" name="Google Shape;7986;p19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7" name="Google Shape;7987;p19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8" name="Google Shape;7988;p19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89" name="Google Shape;7989;p19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0" name="Google Shape;7990;p19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1" name="Google Shape;7991;p19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2" name="Google Shape;7992;p19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3" name="Google Shape;7993;p19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4" name="Google Shape;7994;p19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5" name="Google Shape;7995;p19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6" name="Google Shape;7996;p19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7" name="Google Shape;7997;p19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8" name="Google Shape;7998;p19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7999" name="Google Shape;7999;p19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0" name="Google Shape;8000;p19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1" name="Google Shape;8001;p19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2" name="Google Shape;8002;p19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3" name="Google Shape;8003;p19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4" name="Google Shape;8004;p19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5" name="Google Shape;8005;p19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6" name="Google Shape;8006;p19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7" name="Google Shape;8007;p19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8" name="Google Shape;8008;p19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09" name="Google Shape;8009;p19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0" name="Google Shape;8010;p19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1" name="Google Shape;8011;p19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2" name="Google Shape;8012;p19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3" name="Google Shape;8013;p19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4" name="Google Shape;8014;p19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5" name="Google Shape;8015;p19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6" name="Google Shape;8016;p19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7" name="Google Shape;8017;p19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8" name="Google Shape;8018;p19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19" name="Google Shape;8019;p19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0" name="Google Shape;8020;p19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1" name="Google Shape;8021;p19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2" name="Google Shape;8022;p19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3" name="Google Shape;8023;p19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4" name="Google Shape;8024;p19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5" name="Google Shape;8025;p19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6" name="Google Shape;8026;p19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7" name="Google Shape;8027;p19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8" name="Google Shape;8028;p19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29" name="Google Shape;8029;p19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0" name="Google Shape;8030;p19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1" name="Google Shape;8031;p19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2" name="Google Shape;8032;p19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3" name="Google Shape;8033;p19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4" name="Google Shape;8034;p19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5" name="Google Shape;8035;p19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6" name="Google Shape;8036;p19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7" name="Google Shape;8037;p19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8" name="Google Shape;8038;p19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39" name="Google Shape;8039;p19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0" name="Google Shape;8040;p19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1" name="Google Shape;8041;p19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2" name="Google Shape;8042;p19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3" name="Google Shape;8043;p19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4" name="Google Shape;8044;p19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5" name="Google Shape;8045;p19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6" name="Google Shape;8046;p19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7" name="Google Shape;8047;p19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8" name="Google Shape;8048;p19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49" name="Google Shape;8049;p19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0" name="Google Shape;8050;p19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1" name="Google Shape;8051;p19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2" name="Google Shape;8052;p19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3" name="Google Shape;8053;p19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4" name="Google Shape;8054;p19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5" name="Google Shape;8055;p19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6" name="Google Shape;8056;p19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7" name="Google Shape;8057;p19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8" name="Google Shape;8058;p19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59" name="Google Shape;8059;p19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0" name="Google Shape;8060;p19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1" name="Google Shape;8061;p19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2" name="Google Shape;8062;p19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3" name="Google Shape;8063;p19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4" name="Google Shape;8064;p19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5" name="Google Shape;8065;p19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6" name="Google Shape;8066;p19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7" name="Google Shape;8067;p19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8" name="Google Shape;8068;p19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69" name="Google Shape;8069;p19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0" name="Google Shape;8070;p19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1" name="Google Shape;8071;p19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2" name="Google Shape;8072;p19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3" name="Google Shape;8073;p19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4" name="Google Shape;8074;p19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5" name="Google Shape;8075;p19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6" name="Google Shape;8076;p19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7" name="Google Shape;8077;p19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8" name="Google Shape;8078;p19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79" name="Google Shape;8079;p19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0" name="Google Shape;8080;p19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1" name="Google Shape;8081;p19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2" name="Google Shape;8082;p19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3" name="Google Shape;8083;p19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4" name="Google Shape;8084;p19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5" name="Google Shape;8085;p19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6" name="Google Shape;8086;p19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7" name="Google Shape;8087;p19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8" name="Google Shape;8088;p19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89" name="Google Shape;8089;p19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0" name="Google Shape;8090;p19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1" name="Google Shape;8091;p19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2" name="Google Shape;8092;p19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3" name="Google Shape;8093;p19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4" name="Google Shape;8094;p19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5" name="Google Shape;8095;p19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6" name="Google Shape;8096;p19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7" name="Google Shape;8097;p19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8" name="Google Shape;8098;p19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099" name="Google Shape;8099;p19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0" name="Google Shape;8100;p19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1" name="Google Shape;8101;p19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2" name="Google Shape;8102;p19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3" name="Google Shape;8103;p19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4" name="Google Shape;8104;p19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5" name="Google Shape;8105;p19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6" name="Google Shape;8106;p19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7" name="Google Shape;8107;p19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8" name="Google Shape;8108;p19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09" name="Google Shape;8109;p19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0" name="Google Shape;8110;p19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1" name="Google Shape;8111;p19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2" name="Google Shape;8112;p19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3" name="Google Shape;8113;p19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4" name="Google Shape;8114;p19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5" name="Google Shape;8115;p19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6" name="Google Shape;8116;p19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7" name="Google Shape;8117;p19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8" name="Google Shape;8118;p19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19" name="Google Shape;8119;p19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0" name="Google Shape;8120;p19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1" name="Google Shape;8121;p19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2" name="Google Shape;8122;p19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3" name="Google Shape;8123;p19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4" name="Google Shape;8124;p19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5" name="Google Shape;8125;p19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6" name="Google Shape;8126;p19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7" name="Google Shape;8127;p19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8" name="Google Shape;8128;p19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29" name="Google Shape;8129;p19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0" name="Google Shape;8130;p19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1" name="Google Shape;8131;p19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2" name="Google Shape;8132;p19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3" name="Google Shape;8133;p19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4" name="Google Shape;8134;p19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5" name="Google Shape;8135;p19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6" name="Google Shape;8136;p19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7" name="Google Shape;8137;p19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8" name="Google Shape;8138;p19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39" name="Google Shape;8139;p19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0" name="Google Shape;8140;p19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1" name="Google Shape;8141;p19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2" name="Google Shape;8142;p19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3" name="Google Shape;8143;p19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4" name="Google Shape;8144;p19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5" name="Google Shape;8145;p19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6" name="Google Shape;8146;p19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7" name="Google Shape;8147;p19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8" name="Google Shape;8148;p19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49" name="Google Shape;8149;p19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0" name="Google Shape;8150;p19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1" name="Google Shape;8151;p19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2" name="Google Shape;8152;p19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3" name="Google Shape;8153;p19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4" name="Google Shape;8154;p19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5" name="Google Shape;8155;p19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6" name="Google Shape;8156;p19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7" name="Google Shape;8157;p19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8" name="Google Shape;8158;p19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59" name="Google Shape;8159;p19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0" name="Google Shape;8160;p19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1" name="Google Shape;8161;p19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2" name="Google Shape;8162;p19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3" name="Google Shape;8163;p19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4" name="Google Shape;8164;p19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5" name="Google Shape;8165;p19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6" name="Google Shape;8166;p19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7" name="Google Shape;8167;p19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8" name="Google Shape;8168;p19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69" name="Google Shape;8169;p19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70" name="Google Shape;8170;p19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71" name="Google Shape;8171;p19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72" name="Google Shape;8172;p19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73" name="Google Shape;8173;p19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8174" name="Google Shape;8174;p19"/>
          <p:cNvSpPr/>
          <p:nvPr/>
        </p:nvSpPr>
        <p:spPr>
          <a:xfrm>
            <a:off x="-105706" y="1427200"/>
            <a:ext cx="24678372" cy="108376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8175" name="Google Shape;8175;p19"/>
          <p:cNvSpPr txBox="1">
            <a:spLocks noGrp="1"/>
          </p:cNvSpPr>
          <p:nvPr>
            <p:ph type="subTitle" idx="1"/>
          </p:nvPr>
        </p:nvSpPr>
        <p:spPr>
          <a:xfrm>
            <a:off x="3079710" y="4722368"/>
            <a:ext cx="6582285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6" name="Google Shape;8176;p19"/>
          <p:cNvSpPr txBox="1">
            <a:spLocks noGrp="1"/>
          </p:cNvSpPr>
          <p:nvPr>
            <p:ph type="subTitle" idx="2"/>
          </p:nvPr>
        </p:nvSpPr>
        <p:spPr>
          <a:xfrm>
            <a:off x="3079710" y="5626000"/>
            <a:ext cx="6582285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7" name="Google Shape;8177;p19"/>
          <p:cNvSpPr txBox="1">
            <a:spLocks noGrp="1"/>
          </p:cNvSpPr>
          <p:nvPr>
            <p:ph type="subTitle" idx="3"/>
          </p:nvPr>
        </p:nvSpPr>
        <p:spPr>
          <a:xfrm>
            <a:off x="14585137" y="4722368"/>
            <a:ext cx="6582285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8" name="Google Shape;8178;p19"/>
          <p:cNvSpPr txBox="1">
            <a:spLocks noGrp="1"/>
          </p:cNvSpPr>
          <p:nvPr>
            <p:ph type="subTitle" idx="4"/>
          </p:nvPr>
        </p:nvSpPr>
        <p:spPr>
          <a:xfrm>
            <a:off x="14585137" y="5626000"/>
            <a:ext cx="6582285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79" name="Google Shape;8179;p19"/>
          <p:cNvSpPr txBox="1">
            <a:spLocks noGrp="1"/>
          </p:cNvSpPr>
          <p:nvPr>
            <p:ph type="title"/>
          </p:nvPr>
        </p:nvSpPr>
        <p:spPr>
          <a:xfrm>
            <a:off x="1902104" y="1804400"/>
            <a:ext cx="20573841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80" name="Google Shape;8180;p19"/>
          <p:cNvSpPr txBox="1">
            <a:spLocks noGrp="1"/>
          </p:cNvSpPr>
          <p:nvPr>
            <p:ph type="subTitle" idx="5"/>
          </p:nvPr>
        </p:nvSpPr>
        <p:spPr>
          <a:xfrm>
            <a:off x="3079710" y="8119872"/>
            <a:ext cx="6582285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1" name="Google Shape;8181;p19"/>
          <p:cNvSpPr txBox="1">
            <a:spLocks noGrp="1"/>
          </p:cNvSpPr>
          <p:nvPr>
            <p:ph type="subTitle" idx="6"/>
          </p:nvPr>
        </p:nvSpPr>
        <p:spPr>
          <a:xfrm>
            <a:off x="3079710" y="9022080"/>
            <a:ext cx="6582285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2" name="Google Shape;8182;p19"/>
          <p:cNvSpPr txBox="1">
            <a:spLocks noGrp="1"/>
          </p:cNvSpPr>
          <p:nvPr>
            <p:ph type="subTitle" idx="7"/>
          </p:nvPr>
        </p:nvSpPr>
        <p:spPr>
          <a:xfrm>
            <a:off x="14585137" y="8119872"/>
            <a:ext cx="6582285" cy="104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4799" b="1"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83" name="Google Shape;8183;p19"/>
          <p:cNvSpPr txBox="1">
            <a:spLocks noGrp="1"/>
          </p:cNvSpPr>
          <p:nvPr>
            <p:ph type="subTitle" idx="8"/>
          </p:nvPr>
        </p:nvSpPr>
        <p:spPr>
          <a:xfrm>
            <a:off x="14585137" y="9022080"/>
            <a:ext cx="6582285" cy="209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0335212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8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5" name="Google Shape;8185;p20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8186" name="Google Shape;8186;p20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87" name="Google Shape;8187;p20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88" name="Google Shape;8188;p20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89" name="Google Shape;8189;p20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0" name="Google Shape;8190;p20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1" name="Google Shape;8191;p20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2" name="Google Shape;8192;p20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3" name="Google Shape;8193;p20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4" name="Google Shape;8194;p20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5" name="Google Shape;8195;p20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6" name="Google Shape;8196;p20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7" name="Google Shape;8197;p20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8" name="Google Shape;8198;p20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199" name="Google Shape;8199;p20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0" name="Google Shape;8200;p20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1" name="Google Shape;8201;p20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2" name="Google Shape;8202;p20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3" name="Google Shape;8203;p20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4" name="Google Shape;8204;p20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5" name="Google Shape;8205;p20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6" name="Google Shape;8206;p20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7" name="Google Shape;8207;p20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8" name="Google Shape;8208;p20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09" name="Google Shape;8209;p20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0" name="Google Shape;8210;p20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1" name="Google Shape;8211;p20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2" name="Google Shape;8212;p20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3" name="Google Shape;8213;p20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4" name="Google Shape;8214;p20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5" name="Google Shape;8215;p20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6" name="Google Shape;8216;p20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7" name="Google Shape;8217;p20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8" name="Google Shape;8218;p20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19" name="Google Shape;8219;p20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0" name="Google Shape;8220;p20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1" name="Google Shape;8221;p20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2" name="Google Shape;8222;p20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3" name="Google Shape;8223;p20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4" name="Google Shape;8224;p20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5" name="Google Shape;8225;p20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6" name="Google Shape;8226;p20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7" name="Google Shape;8227;p20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8" name="Google Shape;8228;p20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29" name="Google Shape;8229;p20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0" name="Google Shape;8230;p20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1" name="Google Shape;8231;p20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2" name="Google Shape;8232;p20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3" name="Google Shape;8233;p20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4" name="Google Shape;8234;p20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5" name="Google Shape;8235;p20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6" name="Google Shape;8236;p20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7" name="Google Shape;8237;p20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8" name="Google Shape;8238;p20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39" name="Google Shape;8239;p20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0" name="Google Shape;8240;p20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1" name="Google Shape;8241;p20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2" name="Google Shape;8242;p20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3" name="Google Shape;8243;p20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4" name="Google Shape;8244;p20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5" name="Google Shape;8245;p20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6" name="Google Shape;8246;p20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7" name="Google Shape;8247;p20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8" name="Google Shape;8248;p20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49" name="Google Shape;8249;p20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0" name="Google Shape;8250;p20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1" name="Google Shape;8251;p20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2" name="Google Shape;8252;p20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3" name="Google Shape;8253;p20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4" name="Google Shape;8254;p20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5" name="Google Shape;8255;p20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6" name="Google Shape;8256;p20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7" name="Google Shape;8257;p20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8" name="Google Shape;8258;p20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59" name="Google Shape;8259;p20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0" name="Google Shape;8260;p20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1" name="Google Shape;8261;p20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2" name="Google Shape;8262;p20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3" name="Google Shape;8263;p20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4" name="Google Shape;8264;p20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5" name="Google Shape;8265;p20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6" name="Google Shape;8266;p20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7" name="Google Shape;8267;p20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8" name="Google Shape;8268;p20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69" name="Google Shape;8269;p20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0" name="Google Shape;8270;p20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1" name="Google Shape;8271;p20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2" name="Google Shape;8272;p20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3" name="Google Shape;8273;p20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4" name="Google Shape;8274;p20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5" name="Google Shape;8275;p20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6" name="Google Shape;8276;p20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7" name="Google Shape;8277;p20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8" name="Google Shape;8278;p20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79" name="Google Shape;8279;p20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0" name="Google Shape;8280;p20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1" name="Google Shape;8281;p20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2" name="Google Shape;8282;p20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3" name="Google Shape;8283;p20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4" name="Google Shape;8284;p20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5" name="Google Shape;8285;p20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6" name="Google Shape;8286;p20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7" name="Google Shape;8287;p20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8" name="Google Shape;8288;p20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89" name="Google Shape;8289;p20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0" name="Google Shape;8290;p20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1" name="Google Shape;8291;p20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2" name="Google Shape;8292;p20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3" name="Google Shape;8293;p20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4" name="Google Shape;8294;p20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5" name="Google Shape;8295;p20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6" name="Google Shape;8296;p20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7" name="Google Shape;8297;p20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8" name="Google Shape;8298;p20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299" name="Google Shape;8299;p20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0" name="Google Shape;8300;p20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1" name="Google Shape;8301;p20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2" name="Google Shape;8302;p20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3" name="Google Shape;8303;p20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4" name="Google Shape;8304;p20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5" name="Google Shape;8305;p20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6" name="Google Shape;8306;p20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7" name="Google Shape;8307;p20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8" name="Google Shape;8308;p20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09" name="Google Shape;8309;p20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0" name="Google Shape;8310;p20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1" name="Google Shape;8311;p20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2" name="Google Shape;8312;p20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3" name="Google Shape;8313;p20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4" name="Google Shape;8314;p20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5" name="Google Shape;8315;p20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6" name="Google Shape;8316;p20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7" name="Google Shape;8317;p20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8" name="Google Shape;8318;p20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19" name="Google Shape;8319;p20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0" name="Google Shape;8320;p20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1" name="Google Shape;8321;p20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2" name="Google Shape;8322;p20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3" name="Google Shape;8323;p20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4" name="Google Shape;8324;p20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5" name="Google Shape;8325;p20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6" name="Google Shape;8326;p20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7" name="Google Shape;8327;p20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8" name="Google Shape;8328;p20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29" name="Google Shape;8329;p20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0" name="Google Shape;8330;p20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1" name="Google Shape;8331;p20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2" name="Google Shape;8332;p20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3" name="Google Shape;8333;p20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4" name="Google Shape;8334;p20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5" name="Google Shape;8335;p20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6" name="Google Shape;8336;p20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7" name="Google Shape;8337;p20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8" name="Google Shape;8338;p20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39" name="Google Shape;8339;p20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0" name="Google Shape;8340;p20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1" name="Google Shape;8341;p20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2" name="Google Shape;8342;p20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3" name="Google Shape;8343;p20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4" name="Google Shape;8344;p20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5" name="Google Shape;8345;p20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6" name="Google Shape;8346;p20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7" name="Google Shape;8347;p20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8" name="Google Shape;8348;p20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49" name="Google Shape;8349;p20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0" name="Google Shape;8350;p20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1" name="Google Shape;8351;p20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2" name="Google Shape;8352;p20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3" name="Google Shape;8353;p20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4" name="Google Shape;8354;p20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5" name="Google Shape;8355;p20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6" name="Google Shape;8356;p20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7" name="Google Shape;8357;p20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8" name="Google Shape;8358;p20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59" name="Google Shape;8359;p20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0" name="Google Shape;8360;p20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1" name="Google Shape;8361;p20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2" name="Google Shape;8362;p20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3" name="Google Shape;8363;p20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4" name="Google Shape;8364;p20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5" name="Google Shape;8365;p20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6" name="Google Shape;8366;p20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7" name="Google Shape;8367;p20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8" name="Google Shape;8368;p20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69" name="Google Shape;8369;p20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0" name="Google Shape;8370;p20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1" name="Google Shape;8371;p20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2" name="Google Shape;8372;p20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3" name="Google Shape;8373;p20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4" name="Google Shape;8374;p20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5" name="Google Shape;8375;p20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6" name="Google Shape;8376;p20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7" name="Google Shape;8377;p20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8" name="Google Shape;8378;p20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79" name="Google Shape;8379;p20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0" name="Google Shape;8380;p20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1" name="Google Shape;8381;p20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2" name="Google Shape;8382;p20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3" name="Google Shape;8383;p20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4" name="Google Shape;8384;p20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5" name="Google Shape;8385;p20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6" name="Google Shape;8386;p20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7" name="Google Shape;8387;p20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8" name="Google Shape;8388;p20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89" name="Google Shape;8389;p20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0" name="Google Shape;8390;p20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1" name="Google Shape;8391;p20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2" name="Google Shape;8392;p20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3" name="Google Shape;8393;p20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4" name="Google Shape;8394;p20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5" name="Google Shape;8395;p20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6" name="Google Shape;8396;p20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7" name="Google Shape;8397;p20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8" name="Google Shape;8398;p20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399" name="Google Shape;8399;p20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0" name="Google Shape;8400;p20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1" name="Google Shape;8401;p20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2" name="Google Shape;8402;p20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3" name="Google Shape;8403;p20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4" name="Google Shape;8404;p20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5" name="Google Shape;8405;p20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6" name="Google Shape;8406;p20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7" name="Google Shape;8407;p20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8" name="Google Shape;8408;p20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09" name="Google Shape;8409;p20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0" name="Google Shape;8410;p20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1" name="Google Shape;8411;p20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2" name="Google Shape;8412;p20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3" name="Google Shape;8413;p20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4" name="Google Shape;8414;p20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5" name="Google Shape;8415;p20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6" name="Google Shape;8416;p20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7" name="Google Shape;8417;p20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8" name="Google Shape;8418;p20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19" name="Google Shape;8419;p20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0" name="Google Shape;8420;p20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1" name="Google Shape;8421;p20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2" name="Google Shape;8422;p20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3" name="Google Shape;8423;p20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4" name="Google Shape;8424;p20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5" name="Google Shape;8425;p20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6" name="Google Shape;8426;p20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7" name="Google Shape;8427;p20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8" name="Google Shape;8428;p20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29" name="Google Shape;8429;p20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0" name="Google Shape;8430;p20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1" name="Google Shape;8431;p20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2" name="Google Shape;8432;p20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3" name="Google Shape;8433;p20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4" name="Google Shape;8434;p20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5" name="Google Shape;8435;p20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6" name="Google Shape;8436;p20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7" name="Google Shape;8437;p20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8" name="Google Shape;8438;p20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39" name="Google Shape;8439;p20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0" name="Google Shape;8440;p20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1" name="Google Shape;8441;p20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2" name="Google Shape;8442;p20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3" name="Google Shape;8443;p20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4" name="Google Shape;8444;p20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5" name="Google Shape;8445;p20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6" name="Google Shape;8446;p20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7" name="Google Shape;8447;p20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8" name="Google Shape;8448;p20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49" name="Google Shape;8449;p20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0" name="Google Shape;8450;p20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1" name="Google Shape;8451;p20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2" name="Google Shape;8452;p20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3" name="Google Shape;8453;p20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4" name="Google Shape;8454;p20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5" name="Google Shape;8455;p20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6" name="Google Shape;8456;p20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7" name="Google Shape;8457;p20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8" name="Google Shape;8458;p20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59" name="Google Shape;8459;p20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0" name="Google Shape;8460;p20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1" name="Google Shape;8461;p20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2" name="Google Shape;8462;p20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3" name="Google Shape;8463;p20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4" name="Google Shape;8464;p20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5" name="Google Shape;8465;p20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6" name="Google Shape;8466;p20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7" name="Google Shape;8467;p20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8" name="Google Shape;8468;p20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69" name="Google Shape;8469;p20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0" name="Google Shape;8470;p20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1" name="Google Shape;8471;p20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2" name="Google Shape;8472;p20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3" name="Google Shape;8473;p20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4" name="Google Shape;8474;p20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5" name="Google Shape;8475;p20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6" name="Google Shape;8476;p20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7" name="Google Shape;8477;p20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8" name="Google Shape;8478;p20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79" name="Google Shape;8479;p20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0" name="Google Shape;8480;p20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1" name="Google Shape;8481;p20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2" name="Google Shape;8482;p20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3" name="Google Shape;8483;p20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4" name="Google Shape;8484;p20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5" name="Google Shape;8485;p20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6" name="Google Shape;8486;p20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7" name="Google Shape;8487;p20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8" name="Google Shape;8488;p20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89" name="Google Shape;8489;p20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0" name="Google Shape;8490;p20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1" name="Google Shape;8491;p20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2" name="Google Shape;8492;p20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3" name="Google Shape;8493;p20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4" name="Google Shape;8494;p20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5" name="Google Shape;8495;p20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6" name="Google Shape;8496;p20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7" name="Google Shape;8497;p20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8" name="Google Shape;8498;p20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499" name="Google Shape;8499;p20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0" name="Google Shape;8500;p20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1" name="Google Shape;8501;p20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2" name="Google Shape;8502;p20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3" name="Google Shape;8503;p20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4" name="Google Shape;8504;p20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5" name="Google Shape;8505;p20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6" name="Google Shape;8506;p20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7" name="Google Shape;8507;p20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8" name="Google Shape;8508;p20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09" name="Google Shape;8509;p20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0" name="Google Shape;8510;p20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1" name="Google Shape;8511;p20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2" name="Google Shape;8512;p20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3" name="Google Shape;8513;p20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4" name="Google Shape;8514;p20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5" name="Google Shape;8515;p20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6" name="Google Shape;8516;p20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7" name="Google Shape;8517;p20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8" name="Google Shape;8518;p20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19" name="Google Shape;8519;p20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0" name="Google Shape;8520;p20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1" name="Google Shape;8521;p20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2" name="Google Shape;8522;p20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3" name="Google Shape;8523;p20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4" name="Google Shape;8524;p20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5" name="Google Shape;8525;p20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6" name="Google Shape;8526;p20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7" name="Google Shape;8527;p20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8" name="Google Shape;8528;p20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29" name="Google Shape;8529;p20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0" name="Google Shape;8530;p20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1" name="Google Shape;8531;p20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2" name="Google Shape;8532;p20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3" name="Google Shape;8533;p20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4" name="Google Shape;8534;p20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5" name="Google Shape;8535;p20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6" name="Google Shape;8536;p20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7" name="Google Shape;8537;p20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8" name="Google Shape;8538;p20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39" name="Google Shape;8539;p20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0" name="Google Shape;8540;p20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1" name="Google Shape;8541;p20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2" name="Google Shape;8542;p20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3" name="Google Shape;8543;p20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4" name="Google Shape;8544;p20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5" name="Google Shape;8545;p20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6" name="Google Shape;8546;p20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7" name="Google Shape;8547;p20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8" name="Google Shape;8548;p20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49" name="Google Shape;8549;p20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0" name="Google Shape;8550;p20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1" name="Google Shape;8551;p20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2" name="Google Shape;8552;p20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3" name="Google Shape;8553;p20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4" name="Google Shape;8554;p20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5" name="Google Shape;8555;p20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6" name="Google Shape;8556;p20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7" name="Google Shape;8557;p20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8" name="Google Shape;8558;p20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59" name="Google Shape;8559;p20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0" name="Google Shape;8560;p20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1" name="Google Shape;8561;p20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2" name="Google Shape;8562;p20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3" name="Google Shape;8563;p20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4" name="Google Shape;8564;p20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5" name="Google Shape;8565;p20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6" name="Google Shape;8566;p20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7" name="Google Shape;8567;p20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8" name="Google Shape;8568;p20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69" name="Google Shape;8569;p20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0" name="Google Shape;8570;p20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1" name="Google Shape;8571;p20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2" name="Google Shape;8572;p20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3" name="Google Shape;8573;p20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4" name="Google Shape;8574;p20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5" name="Google Shape;8575;p20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6" name="Google Shape;8576;p20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7" name="Google Shape;8577;p20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8" name="Google Shape;8578;p20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79" name="Google Shape;8579;p20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0" name="Google Shape;8580;p20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1" name="Google Shape;8581;p20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2" name="Google Shape;8582;p20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3" name="Google Shape;8583;p20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4" name="Google Shape;8584;p20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5" name="Google Shape;8585;p20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6" name="Google Shape;8586;p20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7" name="Google Shape;8587;p20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8" name="Google Shape;8588;p20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89" name="Google Shape;8589;p20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0" name="Google Shape;8590;p20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1" name="Google Shape;8591;p20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2" name="Google Shape;8592;p20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3" name="Google Shape;8593;p20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4" name="Google Shape;8594;p20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5" name="Google Shape;8595;p20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6" name="Google Shape;8596;p20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7" name="Google Shape;8597;p20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8" name="Google Shape;8598;p20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599" name="Google Shape;8599;p20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0" name="Google Shape;8600;p20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1" name="Google Shape;8601;p20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2" name="Google Shape;8602;p20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3" name="Google Shape;8603;p20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4" name="Google Shape;8604;p20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5" name="Google Shape;8605;p20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6" name="Google Shape;8606;p20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7" name="Google Shape;8607;p20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8" name="Google Shape;8608;p20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09" name="Google Shape;8609;p20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0" name="Google Shape;8610;p20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1" name="Google Shape;8611;p20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2" name="Google Shape;8612;p20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3" name="Google Shape;8613;p20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4" name="Google Shape;8614;p20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5" name="Google Shape;8615;p20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6" name="Google Shape;8616;p20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7" name="Google Shape;8617;p20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8" name="Google Shape;8618;p20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19" name="Google Shape;8619;p20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0" name="Google Shape;8620;p20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1" name="Google Shape;8621;p20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2" name="Google Shape;8622;p20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3" name="Google Shape;8623;p20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4" name="Google Shape;8624;p20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5" name="Google Shape;8625;p20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6" name="Google Shape;8626;p20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7" name="Google Shape;8627;p20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8" name="Google Shape;8628;p20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29" name="Google Shape;8629;p20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0" name="Google Shape;8630;p20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1" name="Google Shape;8631;p20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2" name="Google Shape;8632;p20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3" name="Google Shape;8633;p20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4" name="Google Shape;8634;p20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5" name="Google Shape;8635;p20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6" name="Google Shape;8636;p20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7" name="Google Shape;8637;p20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8" name="Google Shape;8638;p20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39" name="Google Shape;8639;p20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0" name="Google Shape;8640;p20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1" name="Google Shape;8641;p20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2" name="Google Shape;8642;p20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3" name="Google Shape;8643;p20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4" name="Google Shape;8644;p20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5" name="Google Shape;8645;p20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6" name="Google Shape;8646;p20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7" name="Google Shape;8647;p20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8" name="Google Shape;8648;p20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49" name="Google Shape;8649;p20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0" name="Google Shape;8650;p20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1" name="Google Shape;8651;p20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2" name="Google Shape;8652;p20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3" name="Google Shape;8653;p20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4" name="Google Shape;8654;p20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5" name="Google Shape;8655;p20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6" name="Google Shape;8656;p20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7" name="Google Shape;8657;p20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8" name="Google Shape;8658;p20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59" name="Google Shape;8659;p20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0" name="Google Shape;8660;p20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1" name="Google Shape;8661;p20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2" name="Google Shape;8662;p20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3" name="Google Shape;8663;p20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4" name="Google Shape;8664;p20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5" name="Google Shape;8665;p20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6" name="Google Shape;8666;p20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7" name="Google Shape;8667;p20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8" name="Google Shape;8668;p20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69" name="Google Shape;8669;p20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0" name="Google Shape;8670;p20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1" name="Google Shape;8671;p20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2" name="Google Shape;8672;p20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3" name="Google Shape;8673;p20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4" name="Google Shape;8674;p20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5" name="Google Shape;8675;p20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6" name="Google Shape;8676;p20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7" name="Google Shape;8677;p20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8" name="Google Shape;8678;p20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79" name="Google Shape;8679;p20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0" name="Google Shape;8680;p20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1" name="Google Shape;8681;p20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2" name="Google Shape;8682;p20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3" name="Google Shape;8683;p20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4" name="Google Shape;8684;p20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5" name="Google Shape;8685;p20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6" name="Google Shape;8686;p20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7" name="Google Shape;8687;p20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88" name="Google Shape;8688;p20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8689" name="Google Shape;8689;p20"/>
          <p:cNvSpPr/>
          <p:nvPr/>
        </p:nvSpPr>
        <p:spPr>
          <a:xfrm>
            <a:off x="-105639" y="762000"/>
            <a:ext cx="24614388" cy="12282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8690" name="Google Shape;8690;p20"/>
          <p:cNvSpPr txBox="1">
            <a:spLocks noGrp="1"/>
          </p:cNvSpPr>
          <p:nvPr>
            <p:ph type="title"/>
          </p:nvPr>
        </p:nvSpPr>
        <p:spPr>
          <a:xfrm>
            <a:off x="1901438" y="1804416"/>
            <a:ext cx="20574641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691" name="Google Shape;8691;p20"/>
          <p:cNvSpPr txBox="1">
            <a:spLocks noGrp="1"/>
          </p:cNvSpPr>
          <p:nvPr>
            <p:ph type="subTitle" idx="1"/>
          </p:nvPr>
        </p:nvSpPr>
        <p:spPr>
          <a:xfrm>
            <a:off x="1931097" y="3590533"/>
            <a:ext cx="20574641" cy="867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188465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8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93" name="Google Shape;8693;p21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8694" name="Google Shape;8694;p21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95" name="Google Shape;8695;p21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96" name="Google Shape;8696;p21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97" name="Google Shape;8697;p21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98" name="Google Shape;8698;p21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699" name="Google Shape;8699;p21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0" name="Google Shape;8700;p21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1" name="Google Shape;8701;p21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2" name="Google Shape;8702;p21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3" name="Google Shape;8703;p21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4" name="Google Shape;8704;p21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5" name="Google Shape;8705;p21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6" name="Google Shape;8706;p21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7" name="Google Shape;8707;p21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8" name="Google Shape;8708;p21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09" name="Google Shape;8709;p21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0" name="Google Shape;8710;p21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1" name="Google Shape;8711;p21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2" name="Google Shape;8712;p21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3" name="Google Shape;8713;p21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4" name="Google Shape;8714;p21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5" name="Google Shape;8715;p21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6" name="Google Shape;8716;p21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7" name="Google Shape;8717;p21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8" name="Google Shape;8718;p21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19" name="Google Shape;8719;p21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0" name="Google Shape;8720;p21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1" name="Google Shape;8721;p21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2" name="Google Shape;8722;p21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3" name="Google Shape;8723;p21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4" name="Google Shape;8724;p21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5" name="Google Shape;8725;p21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6" name="Google Shape;8726;p21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7" name="Google Shape;8727;p21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8" name="Google Shape;8728;p21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29" name="Google Shape;8729;p21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0" name="Google Shape;8730;p21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1" name="Google Shape;8731;p21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2" name="Google Shape;8732;p21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3" name="Google Shape;8733;p21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4" name="Google Shape;8734;p21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5" name="Google Shape;8735;p21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6" name="Google Shape;8736;p21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7" name="Google Shape;8737;p21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8" name="Google Shape;8738;p21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39" name="Google Shape;8739;p21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0" name="Google Shape;8740;p21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1" name="Google Shape;8741;p21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2" name="Google Shape;8742;p21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3" name="Google Shape;8743;p21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4" name="Google Shape;8744;p21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5" name="Google Shape;8745;p21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6" name="Google Shape;8746;p21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7" name="Google Shape;8747;p21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8" name="Google Shape;8748;p21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49" name="Google Shape;8749;p21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0" name="Google Shape;8750;p21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1" name="Google Shape;8751;p21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2" name="Google Shape;8752;p21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3" name="Google Shape;8753;p21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4" name="Google Shape;8754;p21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5" name="Google Shape;8755;p21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6" name="Google Shape;8756;p21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7" name="Google Shape;8757;p21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8" name="Google Shape;8758;p21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59" name="Google Shape;8759;p21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0" name="Google Shape;8760;p21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1" name="Google Shape;8761;p21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2" name="Google Shape;8762;p21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3" name="Google Shape;8763;p21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4" name="Google Shape;8764;p21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5" name="Google Shape;8765;p21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6" name="Google Shape;8766;p21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7" name="Google Shape;8767;p21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8" name="Google Shape;8768;p21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69" name="Google Shape;8769;p21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0" name="Google Shape;8770;p21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1" name="Google Shape;8771;p21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2" name="Google Shape;8772;p21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3" name="Google Shape;8773;p21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4" name="Google Shape;8774;p21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5" name="Google Shape;8775;p21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6" name="Google Shape;8776;p21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7" name="Google Shape;8777;p21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8" name="Google Shape;8778;p21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79" name="Google Shape;8779;p21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0" name="Google Shape;8780;p21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1" name="Google Shape;8781;p21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2" name="Google Shape;8782;p21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3" name="Google Shape;8783;p21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4" name="Google Shape;8784;p21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5" name="Google Shape;8785;p21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6" name="Google Shape;8786;p21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7" name="Google Shape;8787;p21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8" name="Google Shape;8788;p21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89" name="Google Shape;8789;p21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0" name="Google Shape;8790;p21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1" name="Google Shape;8791;p21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2" name="Google Shape;8792;p21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3" name="Google Shape;8793;p21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4" name="Google Shape;8794;p21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5" name="Google Shape;8795;p21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6" name="Google Shape;8796;p21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7" name="Google Shape;8797;p21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8" name="Google Shape;8798;p21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799" name="Google Shape;8799;p21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0" name="Google Shape;8800;p21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1" name="Google Shape;8801;p21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2" name="Google Shape;8802;p21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3" name="Google Shape;8803;p21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4" name="Google Shape;8804;p21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5" name="Google Shape;8805;p21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6" name="Google Shape;8806;p21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7" name="Google Shape;8807;p21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8" name="Google Shape;8808;p21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09" name="Google Shape;8809;p21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0" name="Google Shape;8810;p21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1" name="Google Shape;8811;p21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2" name="Google Shape;8812;p21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3" name="Google Shape;8813;p21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4" name="Google Shape;8814;p21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5" name="Google Shape;8815;p21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6" name="Google Shape;8816;p21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7" name="Google Shape;8817;p21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8" name="Google Shape;8818;p21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19" name="Google Shape;8819;p21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0" name="Google Shape;8820;p21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1" name="Google Shape;8821;p21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2" name="Google Shape;8822;p21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3" name="Google Shape;8823;p21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4" name="Google Shape;8824;p21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5" name="Google Shape;8825;p21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6" name="Google Shape;8826;p21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7" name="Google Shape;8827;p21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8" name="Google Shape;8828;p21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29" name="Google Shape;8829;p21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0" name="Google Shape;8830;p21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1" name="Google Shape;8831;p21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2" name="Google Shape;8832;p21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3" name="Google Shape;8833;p21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4" name="Google Shape;8834;p21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5" name="Google Shape;8835;p21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6" name="Google Shape;8836;p21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7" name="Google Shape;8837;p21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8" name="Google Shape;8838;p21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39" name="Google Shape;8839;p21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0" name="Google Shape;8840;p21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1" name="Google Shape;8841;p21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2" name="Google Shape;8842;p21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3" name="Google Shape;8843;p21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4" name="Google Shape;8844;p21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5" name="Google Shape;8845;p21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6" name="Google Shape;8846;p21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7" name="Google Shape;8847;p21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8" name="Google Shape;8848;p21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49" name="Google Shape;8849;p21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0" name="Google Shape;8850;p21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1" name="Google Shape;8851;p21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2" name="Google Shape;8852;p21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3" name="Google Shape;8853;p21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4" name="Google Shape;8854;p21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5" name="Google Shape;8855;p21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6" name="Google Shape;8856;p21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7" name="Google Shape;8857;p21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8" name="Google Shape;8858;p21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59" name="Google Shape;8859;p21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0" name="Google Shape;8860;p21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1" name="Google Shape;8861;p21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2" name="Google Shape;8862;p21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3" name="Google Shape;8863;p21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4" name="Google Shape;8864;p21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5" name="Google Shape;8865;p21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6" name="Google Shape;8866;p21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7" name="Google Shape;8867;p21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8" name="Google Shape;8868;p21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69" name="Google Shape;8869;p21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0" name="Google Shape;8870;p21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1" name="Google Shape;8871;p21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2" name="Google Shape;8872;p21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3" name="Google Shape;8873;p21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4" name="Google Shape;8874;p21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5" name="Google Shape;8875;p21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6" name="Google Shape;8876;p21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7" name="Google Shape;8877;p21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8" name="Google Shape;8878;p21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79" name="Google Shape;8879;p21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0" name="Google Shape;8880;p21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1" name="Google Shape;8881;p21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2" name="Google Shape;8882;p21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3" name="Google Shape;8883;p21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4" name="Google Shape;8884;p21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5" name="Google Shape;8885;p21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6" name="Google Shape;8886;p21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7" name="Google Shape;8887;p21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8" name="Google Shape;8888;p21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89" name="Google Shape;8889;p21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0" name="Google Shape;8890;p21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1" name="Google Shape;8891;p21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2" name="Google Shape;8892;p21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3" name="Google Shape;8893;p21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4" name="Google Shape;8894;p21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5" name="Google Shape;8895;p21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6" name="Google Shape;8896;p21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7" name="Google Shape;8897;p21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8" name="Google Shape;8898;p21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899" name="Google Shape;8899;p21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0" name="Google Shape;8900;p21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1" name="Google Shape;8901;p21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2" name="Google Shape;8902;p21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3" name="Google Shape;8903;p21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4" name="Google Shape;8904;p21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5" name="Google Shape;8905;p21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6" name="Google Shape;8906;p21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7" name="Google Shape;8907;p21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8" name="Google Shape;8908;p21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09" name="Google Shape;8909;p21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0" name="Google Shape;8910;p21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1" name="Google Shape;8911;p21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2" name="Google Shape;8912;p21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3" name="Google Shape;8913;p21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4" name="Google Shape;8914;p21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5" name="Google Shape;8915;p21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6" name="Google Shape;8916;p21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7" name="Google Shape;8917;p21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8" name="Google Shape;8918;p21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19" name="Google Shape;8919;p21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0" name="Google Shape;8920;p21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1" name="Google Shape;8921;p21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2" name="Google Shape;8922;p21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3" name="Google Shape;8923;p21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4" name="Google Shape;8924;p21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5" name="Google Shape;8925;p21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6" name="Google Shape;8926;p21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7" name="Google Shape;8927;p21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8" name="Google Shape;8928;p21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29" name="Google Shape;8929;p21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0" name="Google Shape;8930;p21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1" name="Google Shape;8931;p21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2" name="Google Shape;8932;p21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3" name="Google Shape;8933;p21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4" name="Google Shape;8934;p21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5" name="Google Shape;8935;p21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6" name="Google Shape;8936;p21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7" name="Google Shape;8937;p21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8" name="Google Shape;8938;p21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39" name="Google Shape;8939;p21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0" name="Google Shape;8940;p21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1" name="Google Shape;8941;p21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2" name="Google Shape;8942;p21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3" name="Google Shape;8943;p21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4" name="Google Shape;8944;p21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5" name="Google Shape;8945;p21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6" name="Google Shape;8946;p21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7" name="Google Shape;8947;p21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8" name="Google Shape;8948;p21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49" name="Google Shape;8949;p21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0" name="Google Shape;8950;p21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1" name="Google Shape;8951;p21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2" name="Google Shape;8952;p21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3" name="Google Shape;8953;p21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4" name="Google Shape;8954;p21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5" name="Google Shape;8955;p21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6" name="Google Shape;8956;p21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7" name="Google Shape;8957;p21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8" name="Google Shape;8958;p21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59" name="Google Shape;8959;p21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0" name="Google Shape;8960;p21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1" name="Google Shape;8961;p21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2" name="Google Shape;8962;p21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3" name="Google Shape;8963;p21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4" name="Google Shape;8964;p21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5" name="Google Shape;8965;p21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6" name="Google Shape;8966;p21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7" name="Google Shape;8967;p21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8" name="Google Shape;8968;p21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69" name="Google Shape;8969;p21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0" name="Google Shape;8970;p21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1" name="Google Shape;8971;p21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2" name="Google Shape;8972;p21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3" name="Google Shape;8973;p21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4" name="Google Shape;8974;p21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5" name="Google Shape;8975;p21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6" name="Google Shape;8976;p21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7" name="Google Shape;8977;p21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8" name="Google Shape;8978;p21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79" name="Google Shape;8979;p21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0" name="Google Shape;8980;p21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1" name="Google Shape;8981;p21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2" name="Google Shape;8982;p21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3" name="Google Shape;8983;p21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4" name="Google Shape;8984;p21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5" name="Google Shape;8985;p21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6" name="Google Shape;8986;p21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7" name="Google Shape;8987;p21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8" name="Google Shape;8988;p21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89" name="Google Shape;8989;p21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0" name="Google Shape;8990;p21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1" name="Google Shape;8991;p21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2" name="Google Shape;8992;p21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3" name="Google Shape;8993;p21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4" name="Google Shape;8994;p21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5" name="Google Shape;8995;p21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6" name="Google Shape;8996;p21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7" name="Google Shape;8997;p21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8" name="Google Shape;8998;p21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8999" name="Google Shape;8999;p21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0" name="Google Shape;9000;p21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1" name="Google Shape;9001;p21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2" name="Google Shape;9002;p21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3" name="Google Shape;9003;p21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4" name="Google Shape;9004;p21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5" name="Google Shape;9005;p21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6" name="Google Shape;9006;p21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7" name="Google Shape;9007;p21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8" name="Google Shape;9008;p21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09" name="Google Shape;9009;p21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0" name="Google Shape;9010;p21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1" name="Google Shape;9011;p21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2" name="Google Shape;9012;p21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3" name="Google Shape;9013;p21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4" name="Google Shape;9014;p21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5" name="Google Shape;9015;p21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6" name="Google Shape;9016;p21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7" name="Google Shape;9017;p21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8" name="Google Shape;9018;p21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19" name="Google Shape;9019;p21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0" name="Google Shape;9020;p21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1" name="Google Shape;9021;p21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2" name="Google Shape;9022;p21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3" name="Google Shape;9023;p21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4" name="Google Shape;9024;p21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5" name="Google Shape;9025;p21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6" name="Google Shape;9026;p21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7" name="Google Shape;9027;p21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8" name="Google Shape;9028;p21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29" name="Google Shape;9029;p21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0" name="Google Shape;9030;p21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1" name="Google Shape;9031;p21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2" name="Google Shape;9032;p21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3" name="Google Shape;9033;p21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4" name="Google Shape;9034;p21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5" name="Google Shape;9035;p21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6" name="Google Shape;9036;p21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7" name="Google Shape;9037;p21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8" name="Google Shape;9038;p21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39" name="Google Shape;9039;p21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0" name="Google Shape;9040;p21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1" name="Google Shape;9041;p21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2" name="Google Shape;9042;p21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3" name="Google Shape;9043;p21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4" name="Google Shape;9044;p21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5" name="Google Shape;9045;p21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6" name="Google Shape;9046;p21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7" name="Google Shape;9047;p21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8" name="Google Shape;9048;p21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49" name="Google Shape;9049;p21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0" name="Google Shape;9050;p21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1" name="Google Shape;9051;p21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2" name="Google Shape;9052;p21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3" name="Google Shape;9053;p21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4" name="Google Shape;9054;p21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5" name="Google Shape;9055;p21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6" name="Google Shape;9056;p21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7" name="Google Shape;9057;p21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8" name="Google Shape;9058;p21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59" name="Google Shape;9059;p21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0" name="Google Shape;9060;p21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1" name="Google Shape;9061;p21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2" name="Google Shape;9062;p21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3" name="Google Shape;9063;p21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4" name="Google Shape;9064;p21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5" name="Google Shape;9065;p21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6" name="Google Shape;9066;p21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7" name="Google Shape;9067;p21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8" name="Google Shape;9068;p21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69" name="Google Shape;9069;p21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0" name="Google Shape;9070;p21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1" name="Google Shape;9071;p21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2" name="Google Shape;9072;p21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3" name="Google Shape;9073;p21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4" name="Google Shape;9074;p21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5" name="Google Shape;9075;p21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6" name="Google Shape;9076;p21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7" name="Google Shape;9077;p21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8" name="Google Shape;9078;p21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79" name="Google Shape;9079;p21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0" name="Google Shape;9080;p21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1" name="Google Shape;9081;p21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2" name="Google Shape;9082;p21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3" name="Google Shape;9083;p21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4" name="Google Shape;9084;p21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5" name="Google Shape;9085;p21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6" name="Google Shape;9086;p21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7" name="Google Shape;9087;p21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8" name="Google Shape;9088;p21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89" name="Google Shape;9089;p21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0" name="Google Shape;9090;p21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1" name="Google Shape;9091;p21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2" name="Google Shape;9092;p21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3" name="Google Shape;9093;p21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4" name="Google Shape;9094;p21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5" name="Google Shape;9095;p21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6" name="Google Shape;9096;p21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7" name="Google Shape;9097;p21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8" name="Google Shape;9098;p21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099" name="Google Shape;9099;p21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0" name="Google Shape;9100;p21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1" name="Google Shape;9101;p21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2" name="Google Shape;9102;p21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3" name="Google Shape;9103;p21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4" name="Google Shape;9104;p21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5" name="Google Shape;9105;p21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6" name="Google Shape;9106;p21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7" name="Google Shape;9107;p21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8" name="Google Shape;9108;p21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09" name="Google Shape;9109;p21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0" name="Google Shape;9110;p21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1" name="Google Shape;9111;p21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2" name="Google Shape;9112;p21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3" name="Google Shape;9113;p21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4" name="Google Shape;9114;p21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5" name="Google Shape;9115;p21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6" name="Google Shape;9116;p21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7" name="Google Shape;9117;p21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8" name="Google Shape;9118;p21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19" name="Google Shape;9119;p21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0" name="Google Shape;9120;p21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1" name="Google Shape;9121;p21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2" name="Google Shape;9122;p21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3" name="Google Shape;9123;p21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4" name="Google Shape;9124;p21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5" name="Google Shape;9125;p21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6" name="Google Shape;9126;p21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7" name="Google Shape;9127;p21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8" name="Google Shape;9128;p21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29" name="Google Shape;9129;p21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0" name="Google Shape;9130;p21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1" name="Google Shape;9131;p21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2" name="Google Shape;9132;p21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3" name="Google Shape;9133;p21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4" name="Google Shape;9134;p21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5" name="Google Shape;9135;p21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6" name="Google Shape;9136;p21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7" name="Google Shape;9137;p21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8" name="Google Shape;9138;p21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39" name="Google Shape;9139;p21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0" name="Google Shape;9140;p21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1" name="Google Shape;9141;p21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2" name="Google Shape;9142;p21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3" name="Google Shape;9143;p21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4" name="Google Shape;9144;p21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5" name="Google Shape;9145;p21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6" name="Google Shape;9146;p21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7" name="Google Shape;9147;p21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8" name="Google Shape;9148;p21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49" name="Google Shape;9149;p21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0" name="Google Shape;9150;p21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1" name="Google Shape;9151;p21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2" name="Google Shape;9152;p21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3" name="Google Shape;9153;p21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4" name="Google Shape;9154;p21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5" name="Google Shape;9155;p21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6" name="Google Shape;9156;p21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7" name="Google Shape;9157;p21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8" name="Google Shape;9158;p21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59" name="Google Shape;9159;p21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0" name="Google Shape;9160;p21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1" name="Google Shape;9161;p21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2" name="Google Shape;9162;p21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3" name="Google Shape;9163;p21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4" name="Google Shape;9164;p21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5" name="Google Shape;9165;p21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6" name="Google Shape;9166;p21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7" name="Google Shape;9167;p21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8" name="Google Shape;9168;p21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69" name="Google Shape;9169;p21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0" name="Google Shape;9170;p21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1" name="Google Shape;9171;p21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2" name="Google Shape;9172;p21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3" name="Google Shape;9173;p21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4" name="Google Shape;9174;p21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5" name="Google Shape;9175;p21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6" name="Google Shape;9176;p21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7" name="Google Shape;9177;p21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8" name="Google Shape;9178;p21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79" name="Google Shape;9179;p21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0" name="Google Shape;9180;p21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1" name="Google Shape;9181;p21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2" name="Google Shape;9182;p21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3" name="Google Shape;9183;p21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4" name="Google Shape;9184;p21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5" name="Google Shape;9185;p21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6" name="Google Shape;9186;p21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7" name="Google Shape;9187;p21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8" name="Google Shape;9188;p21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89" name="Google Shape;9189;p21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90" name="Google Shape;9190;p21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91" name="Google Shape;9191;p21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92" name="Google Shape;9192;p21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93" name="Google Shape;9193;p21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94" name="Google Shape;9194;p21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95" name="Google Shape;9195;p21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196" name="Google Shape;9196;p21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9197" name="Google Shape;9197;p21"/>
          <p:cNvSpPr/>
          <p:nvPr/>
        </p:nvSpPr>
        <p:spPr>
          <a:xfrm>
            <a:off x="964949" y="-105667"/>
            <a:ext cx="23544267" cy="139272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9198" name="Google Shape;9198;p21"/>
          <p:cNvSpPr txBox="1">
            <a:spLocks noGrp="1"/>
          </p:cNvSpPr>
          <p:nvPr>
            <p:ph type="title"/>
          </p:nvPr>
        </p:nvSpPr>
        <p:spPr>
          <a:xfrm>
            <a:off x="1901438" y="3757368"/>
            <a:ext cx="8764117" cy="285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500"/>
              <a:buNone/>
              <a:defRPr sz="6665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>
            <a:endParaRPr/>
          </a:p>
        </p:txBody>
      </p:sp>
      <p:sp>
        <p:nvSpPr>
          <p:cNvPr id="9199" name="Google Shape;9199;p21"/>
          <p:cNvSpPr txBox="1">
            <a:spLocks noGrp="1"/>
          </p:cNvSpPr>
          <p:nvPr>
            <p:ph type="subTitle" idx="1"/>
          </p:nvPr>
        </p:nvSpPr>
        <p:spPr>
          <a:xfrm>
            <a:off x="1940828" y="7096101"/>
            <a:ext cx="7505245" cy="28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612472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9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01" name="Google Shape;9201;p22"/>
          <p:cNvGrpSpPr/>
          <p:nvPr/>
        </p:nvGrpSpPr>
        <p:grpSpPr>
          <a:xfrm flipH="1">
            <a:off x="-723345" y="-77465"/>
            <a:ext cx="25100992" cy="14230141"/>
            <a:chOff x="0" y="-76200"/>
            <a:chExt cx="9415324" cy="5336303"/>
          </a:xfrm>
        </p:grpSpPr>
        <p:sp>
          <p:nvSpPr>
            <p:cNvPr id="9202" name="Google Shape;9202;p22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03" name="Google Shape;9203;p22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04" name="Google Shape;9204;p22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05" name="Google Shape;9205;p22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06" name="Google Shape;9206;p22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07" name="Google Shape;9207;p22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08" name="Google Shape;9208;p22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09" name="Google Shape;9209;p22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0" name="Google Shape;9210;p22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1" name="Google Shape;9211;p22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2" name="Google Shape;9212;p22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3" name="Google Shape;9213;p22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4" name="Google Shape;9214;p22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5" name="Google Shape;9215;p22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6" name="Google Shape;9216;p22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7" name="Google Shape;9217;p22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8" name="Google Shape;9218;p22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19" name="Google Shape;9219;p22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0" name="Google Shape;9220;p22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1" name="Google Shape;9221;p22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2" name="Google Shape;9222;p22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3" name="Google Shape;9223;p22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4" name="Google Shape;9224;p22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5" name="Google Shape;9225;p22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6" name="Google Shape;9226;p22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7" name="Google Shape;9227;p22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8" name="Google Shape;9228;p22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29" name="Google Shape;9229;p22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0" name="Google Shape;9230;p22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1" name="Google Shape;9231;p22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2" name="Google Shape;9232;p22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3" name="Google Shape;9233;p22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4" name="Google Shape;9234;p22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5" name="Google Shape;9235;p22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6" name="Google Shape;9236;p22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7" name="Google Shape;9237;p22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8" name="Google Shape;9238;p22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39" name="Google Shape;9239;p22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0" name="Google Shape;9240;p22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1" name="Google Shape;9241;p22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2" name="Google Shape;9242;p22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3" name="Google Shape;9243;p22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4" name="Google Shape;9244;p22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5" name="Google Shape;9245;p22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6" name="Google Shape;9246;p22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7" name="Google Shape;9247;p22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8" name="Google Shape;9248;p22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49" name="Google Shape;9249;p22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0" name="Google Shape;9250;p22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1" name="Google Shape;9251;p22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2" name="Google Shape;9252;p22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3" name="Google Shape;9253;p22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4" name="Google Shape;9254;p22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5" name="Google Shape;9255;p22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6" name="Google Shape;9256;p22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7" name="Google Shape;9257;p22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8" name="Google Shape;9258;p22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59" name="Google Shape;9259;p22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0" name="Google Shape;9260;p22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1" name="Google Shape;9261;p22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2" name="Google Shape;9262;p22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3" name="Google Shape;9263;p22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4" name="Google Shape;9264;p22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5" name="Google Shape;9265;p22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6" name="Google Shape;9266;p22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7" name="Google Shape;9267;p22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8" name="Google Shape;9268;p22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69" name="Google Shape;9269;p22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0" name="Google Shape;9270;p22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1" name="Google Shape;9271;p22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2" name="Google Shape;9272;p22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3" name="Google Shape;9273;p22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4" name="Google Shape;9274;p22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5" name="Google Shape;9275;p22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6" name="Google Shape;9276;p22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7" name="Google Shape;9277;p22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8" name="Google Shape;9278;p22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79" name="Google Shape;9279;p22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0" name="Google Shape;9280;p22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1" name="Google Shape;9281;p22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2" name="Google Shape;9282;p22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3" name="Google Shape;9283;p22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4" name="Google Shape;9284;p22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5" name="Google Shape;9285;p22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6" name="Google Shape;9286;p22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7" name="Google Shape;9287;p22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8" name="Google Shape;9288;p22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89" name="Google Shape;9289;p22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0" name="Google Shape;9290;p22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1" name="Google Shape;9291;p22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2" name="Google Shape;9292;p22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3" name="Google Shape;9293;p22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4" name="Google Shape;9294;p22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5" name="Google Shape;9295;p22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6" name="Google Shape;9296;p22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7" name="Google Shape;9297;p22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8" name="Google Shape;9298;p22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299" name="Google Shape;9299;p22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0" name="Google Shape;9300;p22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1" name="Google Shape;9301;p22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2" name="Google Shape;9302;p22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3" name="Google Shape;9303;p22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4" name="Google Shape;9304;p22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5" name="Google Shape;9305;p22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6" name="Google Shape;9306;p22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7" name="Google Shape;9307;p22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8" name="Google Shape;9308;p22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09" name="Google Shape;9309;p22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0" name="Google Shape;9310;p22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1" name="Google Shape;9311;p22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2" name="Google Shape;9312;p22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3" name="Google Shape;9313;p22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4" name="Google Shape;9314;p22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5" name="Google Shape;9315;p22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6" name="Google Shape;9316;p22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7" name="Google Shape;9317;p22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8" name="Google Shape;9318;p22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19" name="Google Shape;9319;p22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0" name="Google Shape;9320;p22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1" name="Google Shape;9321;p22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2" name="Google Shape;9322;p22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3" name="Google Shape;9323;p22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4" name="Google Shape;9324;p22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5" name="Google Shape;9325;p22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6" name="Google Shape;9326;p22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7" name="Google Shape;9327;p22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8" name="Google Shape;9328;p22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29" name="Google Shape;9329;p22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0" name="Google Shape;9330;p22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1" name="Google Shape;9331;p22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2" name="Google Shape;9332;p22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3" name="Google Shape;9333;p22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4" name="Google Shape;9334;p22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5" name="Google Shape;9335;p22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6" name="Google Shape;9336;p22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7" name="Google Shape;9337;p22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8" name="Google Shape;9338;p22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39" name="Google Shape;9339;p22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0" name="Google Shape;9340;p22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1" name="Google Shape;9341;p22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2" name="Google Shape;9342;p22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3" name="Google Shape;9343;p22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4" name="Google Shape;9344;p22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5" name="Google Shape;9345;p22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6" name="Google Shape;9346;p22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7" name="Google Shape;9347;p22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8" name="Google Shape;9348;p22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49" name="Google Shape;9349;p22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0" name="Google Shape;9350;p22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1" name="Google Shape;9351;p22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2" name="Google Shape;9352;p22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3" name="Google Shape;9353;p22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4" name="Google Shape;9354;p22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5" name="Google Shape;9355;p22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6" name="Google Shape;9356;p22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7" name="Google Shape;9357;p22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8" name="Google Shape;9358;p22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59" name="Google Shape;9359;p22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0" name="Google Shape;9360;p22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1" name="Google Shape;9361;p22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2" name="Google Shape;9362;p22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3" name="Google Shape;9363;p22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4" name="Google Shape;9364;p22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5" name="Google Shape;9365;p22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6" name="Google Shape;9366;p22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7" name="Google Shape;9367;p22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8" name="Google Shape;9368;p22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69" name="Google Shape;9369;p22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0" name="Google Shape;9370;p22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1" name="Google Shape;9371;p22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2" name="Google Shape;9372;p22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3" name="Google Shape;9373;p22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4" name="Google Shape;9374;p22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5" name="Google Shape;9375;p22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6" name="Google Shape;9376;p22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7" name="Google Shape;9377;p22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8" name="Google Shape;9378;p22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79" name="Google Shape;9379;p22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0" name="Google Shape;9380;p22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1" name="Google Shape;9381;p22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2" name="Google Shape;9382;p22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3" name="Google Shape;9383;p22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4" name="Google Shape;9384;p22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5" name="Google Shape;9385;p22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6" name="Google Shape;9386;p22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7" name="Google Shape;9387;p22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8" name="Google Shape;9388;p22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89" name="Google Shape;9389;p22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0" name="Google Shape;9390;p22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1" name="Google Shape;9391;p22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2" name="Google Shape;9392;p22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3" name="Google Shape;9393;p22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4" name="Google Shape;9394;p22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5" name="Google Shape;9395;p22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6" name="Google Shape;9396;p22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7" name="Google Shape;9397;p22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8" name="Google Shape;9398;p22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399" name="Google Shape;9399;p22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0" name="Google Shape;9400;p22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1" name="Google Shape;9401;p22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2" name="Google Shape;9402;p22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3" name="Google Shape;9403;p22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4" name="Google Shape;9404;p22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5" name="Google Shape;9405;p22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6" name="Google Shape;9406;p22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7" name="Google Shape;9407;p22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8" name="Google Shape;9408;p22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09" name="Google Shape;9409;p22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0" name="Google Shape;9410;p22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1" name="Google Shape;9411;p22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2" name="Google Shape;9412;p22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3" name="Google Shape;9413;p22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4" name="Google Shape;9414;p22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5" name="Google Shape;9415;p22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6" name="Google Shape;9416;p22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7" name="Google Shape;9417;p22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8" name="Google Shape;9418;p22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19" name="Google Shape;9419;p22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0" name="Google Shape;9420;p22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1" name="Google Shape;9421;p22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2" name="Google Shape;9422;p22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3" name="Google Shape;9423;p22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4" name="Google Shape;9424;p22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5" name="Google Shape;9425;p22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6" name="Google Shape;9426;p22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7" name="Google Shape;9427;p22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8" name="Google Shape;9428;p22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29" name="Google Shape;9429;p22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0" name="Google Shape;9430;p22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1" name="Google Shape;9431;p22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2" name="Google Shape;9432;p22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3" name="Google Shape;9433;p22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4" name="Google Shape;9434;p22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5" name="Google Shape;9435;p22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6" name="Google Shape;9436;p22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7" name="Google Shape;9437;p22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8" name="Google Shape;9438;p22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39" name="Google Shape;9439;p22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0" name="Google Shape;9440;p22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1" name="Google Shape;9441;p22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2" name="Google Shape;9442;p22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3" name="Google Shape;9443;p22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4" name="Google Shape;9444;p22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5" name="Google Shape;9445;p22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6" name="Google Shape;9446;p22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7" name="Google Shape;9447;p22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8" name="Google Shape;9448;p22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49" name="Google Shape;9449;p22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0" name="Google Shape;9450;p22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1" name="Google Shape;9451;p22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2" name="Google Shape;9452;p22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3" name="Google Shape;9453;p22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4" name="Google Shape;9454;p22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5" name="Google Shape;9455;p22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6" name="Google Shape;9456;p22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7" name="Google Shape;9457;p22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8" name="Google Shape;9458;p22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59" name="Google Shape;9459;p22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0" name="Google Shape;9460;p22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1" name="Google Shape;9461;p22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2" name="Google Shape;9462;p22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3" name="Google Shape;9463;p22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4" name="Google Shape;9464;p22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5" name="Google Shape;9465;p22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6" name="Google Shape;9466;p22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7" name="Google Shape;9467;p22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8" name="Google Shape;9468;p22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69" name="Google Shape;9469;p22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0" name="Google Shape;9470;p22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1" name="Google Shape;9471;p22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2" name="Google Shape;9472;p22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3" name="Google Shape;9473;p22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4" name="Google Shape;9474;p22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5" name="Google Shape;9475;p22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6" name="Google Shape;9476;p22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7" name="Google Shape;9477;p22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8" name="Google Shape;9478;p22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79" name="Google Shape;9479;p22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0" name="Google Shape;9480;p22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1" name="Google Shape;9481;p22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2" name="Google Shape;9482;p22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3" name="Google Shape;9483;p22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4" name="Google Shape;9484;p22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5" name="Google Shape;9485;p22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6" name="Google Shape;9486;p22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7" name="Google Shape;9487;p22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8" name="Google Shape;9488;p22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89" name="Google Shape;9489;p22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0" name="Google Shape;9490;p22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1" name="Google Shape;9491;p22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2" name="Google Shape;9492;p22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3" name="Google Shape;9493;p22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4" name="Google Shape;9494;p22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5" name="Google Shape;9495;p22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6" name="Google Shape;9496;p22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7" name="Google Shape;9497;p22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8" name="Google Shape;9498;p22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499" name="Google Shape;9499;p22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0" name="Google Shape;9500;p22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1" name="Google Shape;9501;p22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2" name="Google Shape;9502;p22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3" name="Google Shape;9503;p22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4" name="Google Shape;9504;p22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5" name="Google Shape;9505;p22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6" name="Google Shape;9506;p22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7" name="Google Shape;9507;p22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8" name="Google Shape;9508;p22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09" name="Google Shape;9509;p22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0" name="Google Shape;9510;p22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1" name="Google Shape;9511;p22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2" name="Google Shape;9512;p22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3" name="Google Shape;9513;p22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4" name="Google Shape;9514;p22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5" name="Google Shape;9515;p22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6" name="Google Shape;9516;p22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7" name="Google Shape;9517;p22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8" name="Google Shape;9518;p22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19" name="Google Shape;9519;p22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0" name="Google Shape;9520;p22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1" name="Google Shape;9521;p22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2" name="Google Shape;9522;p22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3" name="Google Shape;9523;p22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4" name="Google Shape;9524;p22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5" name="Google Shape;9525;p22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6" name="Google Shape;9526;p22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7" name="Google Shape;9527;p22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8" name="Google Shape;9528;p22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29" name="Google Shape;9529;p22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0" name="Google Shape;9530;p22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1" name="Google Shape;9531;p22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2" name="Google Shape;9532;p22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3" name="Google Shape;9533;p22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4" name="Google Shape;9534;p22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5" name="Google Shape;9535;p22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6" name="Google Shape;9536;p22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7" name="Google Shape;9537;p22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8" name="Google Shape;9538;p22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39" name="Google Shape;9539;p22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0" name="Google Shape;9540;p22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1" name="Google Shape;9541;p22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2" name="Google Shape;9542;p22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3" name="Google Shape;9543;p22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4" name="Google Shape;9544;p22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5" name="Google Shape;9545;p22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6" name="Google Shape;9546;p22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7" name="Google Shape;9547;p22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8" name="Google Shape;9548;p22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49" name="Google Shape;9549;p22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0" name="Google Shape;9550;p22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1" name="Google Shape;9551;p22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2" name="Google Shape;9552;p22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3" name="Google Shape;9553;p22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4" name="Google Shape;9554;p22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5" name="Google Shape;9555;p22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6" name="Google Shape;9556;p22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7" name="Google Shape;9557;p22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8" name="Google Shape;9558;p22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59" name="Google Shape;9559;p22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0" name="Google Shape;9560;p22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1" name="Google Shape;9561;p22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2" name="Google Shape;9562;p22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3" name="Google Shape;9563;p22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4" name="Google Shape;9564;p22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5" name="Google Shape;9565;p22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6" name="Google Shape;9566;p22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7" name="Google Shape;9567;p22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8" name="Google Shape;9568;p22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69" name="Google Shape;9569;p22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0" name="Google Shape;9570;p22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1" name="Google Shape;9571;p22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2" name="Google Shape;9572;p22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3" name="Google Shape;9573;p22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4" name="Google Shape;9574;p22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5" name="Google Shape;9575;p22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6" name="Google Shape;9576;p22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7" name="Google Shape;9577;p22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8" name="Google Shape;9578;p22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79" name="Google Shape;9579;p22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0" name="Google Shape;9580;p22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1" name="Google Shape;9581;p22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2" name="Google Shape;9582;p22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3" name="Google Shape;9583;p22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4" name="Google Shape;9584;p22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5" name="Google Shape;9585;p22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6" name="Google Shape;9586;p22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7" name="Google Shape;9587;p22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8" name="Google Shape;9588;p22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89" name="Google Shape;9589;p22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0" name="Google Shape;9590;p22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1" name="Google Shape;9591;p22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2" name="Google Shape;9592;p22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3" name="Google Shape;9593;p22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4" name="Google Shape;9594;p22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5" name="Google Shape;9595;p22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6" name="Google Shape;9596;p22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7" name="Google Shape;9597;p22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8" name="Google Shape;9598;p22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599" name="Google Shape;9599;p22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0" name="Google Shape;9600;p22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1" name="Google Shape;9601;p22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2" name="Google Shape;9602;p22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3" name="Google Shape;9603;p22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4" name="Google Shape;9604;p22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5" name="Google Shape;9605;p22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6" name="Google Shape;9606;p22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7" name="Google Shape;9607;p22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8" name="Google Shape;9608;p22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09" name="Google Shape;9609;p22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0" name="Google Shape;9610;p22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1" name="Google Shape;9611;p22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2" name="Google Shape;9612;p22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3" name="Google Shape;9613;p22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4" name="Google Shape;9614;p22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5" name="Google Shape;9615;p22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6" name="Google Shape;9616;p22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7" name="Google Shape;9617;p22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8" name="Google Shape;9618;p22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19" name="Google Shape;9619;p22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0" name="Google Shape;9620;p22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1" name="Google Shape;9621;p22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2" name="Google Shape;9622;p22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3" name="Google Shape;9623;p22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4" name="Google Shape;9624;p22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5" name="Google Shape;9625;p22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6" name="Google Shape;9626;p22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7" name="Google Shape;9627;p22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8" name="Google Shape;9628;p22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29" name="Google Shape;9629;p22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0" name="Google Shape;9630;p22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1" name="Google Shape;9631;p22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2" name="Google Shape;9632;p22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3" name="Google Shape;9633;p22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4" name="Google Shape;9634;p22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5" name="Google Shape;9635;p22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6" name="Google Shape;9636;p22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7" name="Google Shape;9637;p22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8" name="Google Shape;9638;p22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39" name="Google Shape;9639;p22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0" name="Google Shape;9640;p22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1" name="Google Shape;9641;p22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2" name="Google Shape;9642;p22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3" name="Google Shape;9643;p22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4" name="Google Shape;9644;p22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5" name="Google Shape;9645;p22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6" name="Google Shape;9646;p22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7" name="Google Shape;9647;p22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8" name="Google Shape;9648;p22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49" name="Google Shape;9649;p22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0" name="Google Shape;9650;p22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1" name="Google Shape;9651;p22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2" name="Google Shape;9652;p22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3" name="Google Shape;9653;p22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4" name="Google Shape;9654;p22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5" name="Google Shape;9655;p22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6" name="Google Shape;9656;p22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7" name="Google Shape;9657;p22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8" name="Google Shape;9658;p22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59" name="Google Shape;9659;p22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0" name="Google Shape;9660;p22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1" name="Google Shape;9661;p22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2" name="Google Shape;9662;p22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3" name="Google Shape;9663;p22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4" name="Google Shape;9664;p22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5" name="Google Shape;9665;p22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6" name="Google Shape;9666;p22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7" name="Google Shape;9667;p22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8" name="Google Shape;9668;p22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69" name="Google Shape;9669;p22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0" name="Google Shape;9670;p22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1" name="Google Shape;9671;p22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2" name="Google Shape;9672;p22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3" name="Google Shape;9673;p22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4" name="Google Shape;9674;p22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5" name="Google Shape;9675;p22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6" name="Google Shape;9676;p22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7" name="Google Shape;9677;p22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8" name="Google Shape;9678;p22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79" name="Google Shape;9679;p22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0" name="Google Shape;9680;p22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1" name="Google Shape;9681;p22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2" name="Google Shape;9682;p22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3" name="Google Shape;9683;p22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4" name="Google Shape;9684;p22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5" name="Google Shape;9685;p22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6" name="Google Shape;9686;p22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7" name="Google Shape;9687;p22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8" name="Google Shape;9688;p22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89" name="Google Shape;9689;p22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0" name="Google Shape;9690;p22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1" name="Google Shape;9691;p22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2" name="Google Shape;9692;p22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3" name="Google Shape;9693;p22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4" name="Google Shape;9694;p22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5" name="Google Shape;9695;p22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6" name="Google Shape;9696;p22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7" name="Google Shape;9697;p22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8" name="Google Shape;9698;p22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699" name="Google Shape;9699;p22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00" name="Google Shape;9700;p22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01" name="Google Shape;9701;p22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02" name="Google Shape;9702;p22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03" name="Google Shape;9703;p22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04" name="Google Shape;9704;p22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9705" name="Google Shape;9705;p22"/>
          <p:cNvSpPr/>
          <p:nvPr/>
        </p:nvSpPr>
        <p:spPr>
          <a:xfrm flipH="1">
            <a:off x="1901705" y="-266600"/>
            <a:ext cx="21688750" cy="14604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9706" name="Google Shape;9706;p22"/>
          <p:cNvSpPr txBox="1">
            <a:spLocks noGrp="1"/>
          </p:cNvSpPr>
          <p:nvPr>
            <p:ph type="title"/>
          </p:nvPr>
        </p:nvSpPr>
        <p:spPr>
          <a:xfrm>
            <a:off x="13508814" y="5388864"/>
            <a:ext cx="8016312" cy="152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707" name="Google Shape;9707;p22"/>
          <p:cNvSpPr txBox="1">
            <a:spLocks noGrp="1"/>
          </p:cNvSpPr>
          <p:nvPr>
            <p:ph type="subTitle" idx="1"/>
          </p:nvPr>
        </p:nvSpPr>
        <p:spPr>
          <a:xfrm>
            <a:off x="14634188" y="6606067"/>
            <a:ext cx="6891005" cy="38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7238019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7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09" name="Google Shape;9709;p23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9710" name="Google Shape;9710;p23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1" name="Google Shape;9711;p23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2" name="Google Shape;9712;p23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3" name="Google Shape;9713;p23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4" name="Google Shape;9714;p23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5" name="Google Shape;9715;p23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6" name="Google Shape;9716;p23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7" name="Google Shape;9717;p23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8" name="Google Shape;9718;p23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19" name="Google Shape;9719;p23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0" name="Google Shape;9720;p23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1" name="Google Shape;9721;p23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2" name="Google Shape;9722;p23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3" name="Google Shape;9723;p23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4" name="Google Shape;9724;p23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5" name="Google Shape;9725;p23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6" name="Google Shape;9726;p23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7" name="Google Shape;9727;p23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8" name="Google Shape;9728;p23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29" name="Google Shape;9729;p23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0" name="Google Shape;9730;p23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1" name="Google Shape;9731;p23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2" name="Google Shape;9732;p23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3" name="Google Shape;9733;p23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4" name="Google Shape;9734;p23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5" name="Google Shape;9735;p23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6" name="Google Shape;9736;p23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7" name="Google Shape;9737;p23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8" name="Google Shape;9738;p23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39" name="Google Shape;9739;p23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0" name="Google Shape;9740;p23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1" name="Google Shape;9741;p23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2" name="Google Shape;9742;p23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3" name="Google Shape;9743;p23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4" name="Google Shape;9744;p23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5" name="Google Shape;9745;p23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6" name="Google Shape;9746;p23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7" name="Google Shape;9747;p23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8" name="Google Shape;9748;p23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49" name="Google Shape;9749;p23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0" name="Google Shape;9750;p23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1" name="Google Shape;9751;p23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2" name="Google Shape;9752;p23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3" name="Google Shape;9753;p23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4" name="Google Shape;9754;p23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5" name="Google Shape;9755;p23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6" name="Google Shape;9756;p23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7" name="Google Shape;9757;p23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8" name="Google Shape;9758;p23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59" name="Google Shape;9759;p23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0" name="Google Shape;9760;p23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1" name="Google Shape;9761;p23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2" name="Google Shape;9762;p23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3" name="Google Shape;9763;p23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4" name="Google Shape;9764;p23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5" name="Google Shape;9765;p23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6" name="Google Shape;9766;p23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7" name="Google Shape;9767;p23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8" name="Google Shape;9768;p23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69" name="Google Shape;9769;p23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0" name="Google Shape;9770;p23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1" name="Google Shape;9771;p23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2" name="Google Shape;9772;p23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3" name="Google Shape;9773;p23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4" name="Google Shape;9774;p23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5" name="Google Shape;9775;p23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6" name="Google Shape;9776;p23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7" name="Google Shape;9777;p23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8" name="Google Shape;9778;p23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79" name="Google Shape;9779;p23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0" name="Google Shape;9780;p23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1" name="Google Shape;9781;p23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2" name="Google Shape;9782;p23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3" name="Google Shape;9783;p23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4" name="Google Shape;9784;p23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5" name="Google Shape;9785;p23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6" name="Google Shape;9786;p23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7" name="Google Shape;9787;p23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8" name="Google Shape;9788;p23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89" name="Google Shape;9789;p23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0" name="Google Shape;9790;p23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1" name="Google Shape;9791;p23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2" name="Google Shape;9792;p23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3" name="Google Shape;9793;p23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4" name="Google Shape;9794;p23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5" name="Google Shape;9795;p23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6" name="Google Shape;9796;p23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7" name="Google Shape;9797;p23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8" name="Google Shape;9798;p23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799" name="Google Shape;9799;p23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0" name="Google Shape;9800;p23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1" name="Google Shape;9801;p23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2" name="Google Shape;9802;p23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3" name="Google Shape;9803;p23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4" name="Google Shape;9804;p23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5" name="Google Shape;9805;p23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6" name="Google Shape;9806;p23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7" name="Google Shape;9807;p23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8" name="Google Shape;9808;p23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09" name="Google Shape;9809;p23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0" name="Google Shape;9810;p23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1" name="Google Shape;9811;p23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2" name="Google Shape;9812;p23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3" name="Google Shape;9813;p23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4" name="Google Shape;9814;p23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5" name="Google Shape;9815;p23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6" name="Google Shape;9816;p23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7" name="Google Shape;9817;p23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8" name="Google Shape;9818;p23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19" name="Google Shape;9819;p23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0" name="Google Shape;9820;p23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1" name="Google Shape;9821;p23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2" name="Google Shape;9822;p23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3" name="Google Shape;9823;p23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4" name="Google Shape;9824;p23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5" name="Google Shape;9825;p23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6" name="Google Shape;9826;p23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7" name="Google Shape;9827;p23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8" name="Google Shape;9828;p23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29" name="Google Shape;9829;p23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0" name="Google Shape;9830;p23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1" name="Google Shape;9831;p23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2" name="Google Shape;9832;p23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3" name="Google Shape;9833;p23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4" name="Google Shape;9834;p23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5" name="Google Shape;9835;p23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6" name="Google Shape;9836;p23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7" name="Google Shape;9837;p23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8" name="Google Shape;9838;p23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39" name="Google Shape;9839;p23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0" name="Google Shape;9840;p23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1" name="Google Shape;9841;p23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2" name="Google Shape;9842;p23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3" name="Google Shape;9843;p23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4" name="Google Shape;9844;p23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5" name="Google Shape;9845;p23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6" name="Google Shape;9846;p23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7" name="Google Shape;9847;p23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8" name="Google Shape;9848;p23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49" name="Google Shape;9849;p23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0" name="Google Shape;9850;p23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1" name="Google Shape;9851;p23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2" name="Google Shape;9852;p23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3" name="Google Shape;9853;p23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4" name="Google Shape;9854;p23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5" name="Google Shape;9855;p23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6" name="Google Shape;9856;p23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7" name="Google Shape;9857;p23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8" name="Google Shape;9858;p23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59" name="Google Shape;9859;p23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0" name="Google Shape;9860;p23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1" name="Google Shape;9861;p23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2" name="Google Shape;9862;p23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3" name="Google Shape;9863;p23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4" name="Google Shape;9864;p23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5" name="Google Shape;9865;p23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6" name="Google Shape;9866;p23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7" name="Google Shape;9867;p23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8" name="Google Shape;9868;p23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69" name="Google Shape;9869;p23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0" name="Google Shape;9870;p23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1" name="Google Shape;9871;p23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2" name="Google Shape;9872;p23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3" name="Google Shape;9873;p23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4" name="Google Shape;9874;p23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5" name="Google Shape;9875;p23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6" name="Google Shape;9876;p23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7" name="Google Shape;9877;p23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8" name="Google Shape;9878;p23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79" name="Google Shape;9879;p23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0" name="Google Shape;9880;p23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1" name="Google Shape;9881;p23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2" name="Google Shape;9882;p23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3" name="Google Shape;9883;p23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4" name="Google Shape;9884;p23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5" name="Google Shape;9885;p23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6" name="Google Shape;9886;p23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7" name="Google Shape;9887;p23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8" name="Google Shape;9888;p23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89" name="Google Shape;9889;p23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0" name="Google Shape;9890;p23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1" name="Google Shape;9891;p23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2" name="Google Shape;9892;p23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3" name="Google Shape;9893;p23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4" name="Google Shape;9894;p23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5" name="Google Shape;9895;p23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6" name="Google Shape;9896;p23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7" name="Google Shape;9897;p23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8" name="Google Shape;9898;p23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899" name="Google Shape;9899;p23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0" name="Google Shape;9900;p23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1" name="Google Shape;9901;p23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2" name="Google Shape;9902;p23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3" name="Google Shape;9903;p23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4" name="Google Shape;9904;p23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5" name="Google Shape;9905;p23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6" name="Google Shape;9906;p23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7" name="Google Shape;9907;p23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8" name="Google Shape;9908;p23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09" name="Google Shape;9909;p23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0" name="Google Shape;9910;p23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1" name="Google Shape;9911;p23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2" name="Google Shape;9912;p23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3" name="Google Shape;9913;p23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4" name="Google Shape;9914;p23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5" name="Google Shape;9915;p23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6" name="Google Shape;9916;p23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7" name="Google Shape;9917;p23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8" name="Google Shape;9918;p23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19" name="Google Shape;9919;p23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0" name="Google Shape;9920;p23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1" name="Google Shape;9921;p23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2" name="Google Shape;9922;p23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3" name="Google Shape;9923;p23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4" name="Google Shape;9924;p23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5" name="Google Shape;9925;p23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6" name="Google Shape;9926;p23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7" name="Google Shape;9927;p23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8" name="Google Shape;9928;p23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29" name="Google Shape;9929;p23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0" name="Google Shape;9930;p23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1" name="Google Shape;9931;p23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2" name="Google Shape;9932;p23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3" name="Google Shape;9933;p23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4" name="Google Shape;9934;p23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5" name="Google Shape;9935;p23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6" name="Google Shape;9936;p23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7" name="Google Shape;9937;p23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8" name="Google Shape;9938;p23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39" name="Google Shape;9939;p23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0" name="Google Shape;9940;p23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1" name="Google Shape;9941;p23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2" name="Google Shape;9942;p23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3" name="Google Shape;9943;p23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4" name="Google Shape;9944;p23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5" name="Google Shape;9945;p23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6" name="Google Shape;9946;p23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7" name="Google Shape;9947;p23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8" name="Google Shape;9948;p23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49" name="Google Shape;9949;p23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0" name="Google Shape;9950;p23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1" name="Google Shape;9951;p23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2" name="Google Shape;9952;p23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3" name="Google Shape;9953;p23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4" name="Google Shape;9954;p23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5" name="Google Shape;9955;p23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6" name="Google Shape;9956;p23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7" name="Google Shape;9957;p23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8" name="Google Shape;9958;p23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59" name="Google Shape;9959;p23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0" name="Google Shape;9960;p23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1" name="Google Shape;9961;p23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2" name="Google Shape;9962;p23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3" name="Google Shape;9963;p23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4" name="Google Shape;9964;p23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5" name="Google Shape;9965;p23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6" name="Google Shape;9966;p23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7" name="Google Shape;9967;p23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8" name="Google Shape;9968;p23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69" name="Google Shape;9969;p23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0" name="Google Shape;9970;p23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1" name="Google Shape;9971;p23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2" name="Google Shape;9972;p23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3" name="Google Shape;9973;p23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4" name="Google Shape;9974;p23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5" name="Google Shape;9975;p23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6" name="Google Shape;9976;p23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7" name="Google Shape;9977;p23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8" name="Google Shape;9978;p23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79" name="Google Shape;9979;p23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0" name="Google Shape;9980;p23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1" name="Google Shape;9981;p23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2" name="Google Shape;9982;p23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3" name="Google Shape;9983;p23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4" name="Google Shape;9984;p23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5" name="Google Shape;9985;p23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6" name="Google Shape;9986;p23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7" name="Google Shape;9987;p23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8" name="Google Shape;9988;p23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89" name="Google Shape;9989;p23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0" name="Google Shape;9990;p23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1" name="Google Shape;9991;p23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2" name="Google Shape;9992;p23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3" name="Google Shape;9993;p23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4" name="Google Shape;9994;p23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5" name="Google Shape;9995;p23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6" name="Google Shape;9996;p23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7" name="Google Shape;9997;p23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8" name="Google Shape;9998;p23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9999" name="Google Shape;9999;p23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0" name="Google Shape;10000;p23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1" name="Google Shape;10001;p23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2" name="Google Shape;10002;p23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3" name="Google Shape;10003;p23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4" name="Google Shape;10004;p23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5" name="Google Shape;10005;p23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6" name="Google Shape;10006;p23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7" name="Google Shape;10007;p23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8" name="Google Shape;10008;p23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09" name="Google Shape;10009;p23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0" name="Google Shape;10010;p23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1" name="Google Shape;10011;p23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2" name="Google Shape;10012;p23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3" name="Google Shape;10013;p23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4" name="Google Shape;10014;p23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5" name="Google Shape;10015;p23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6" name="Google Shape;10016;p23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7" name="Google Shape;10017;p23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8" name="Google Shape;10018;p23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19" name="Google Shape;10019;p23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0" name="Google Shape;10020;p23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1" name="Google Shape;10021;p23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2" name="Google Shape;10022;p23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3" name="Google Shape;10023;p23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4" name="Google Shape;10024;p23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5" name="Google Shape;10025;p23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6" name="Google Shape;10026;p23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7" name="Google Shape;10027;p23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8" name="Google Shape;10028;p23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29" name="Google Shape;10029;p23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0" name="Google Shape;10030;p23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1" name="Google Shape;10031;p23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2" name="Google Shape;10032;p23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3" name="Google Shape;10033;p23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4" name="Google Shape;10034;p23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5" name="Google Shape;10035;p23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6" name="Google Shape;10036;p23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7" name="Google Shape;10037;p23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8" name="Google Shape;10038;p23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39" name="Google Shape;10039;p23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0" name="Google Shape;10040;p23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1" name="Google Shape;10041;p23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2" name="Google Shape;10042;p23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3" name="Google Shape;10043;p23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4" name="Google Shape;10044;p23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5" name="Google Shape;10045;p23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6" name="Google Shape;10046;p23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7" name="Google Shape;10047;p23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8" name="Google Shape;10048;p23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49" name="Google Shape;10049;p23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0" name="Google Shape;10050;p23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1" name="Google Shape;10051;p23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2" name="Google Shape;10052;p23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3" name="Google Shape;10053;p23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4" name="Google Shape;10054;p23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5" name="Google Shape;10055;p23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6" name="Google Shape;10056;p23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7" name="Google Shape;10057;p23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8" name="Google Shape;10058;p23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59" name="Google Shape;10059;p23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0" name="Google Shape;10060;p23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1" name="Google Shape;10061;p23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2" name="Google Shape;10062;p23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3" name="Google Shape;10063;p23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4" name="Google Shape;10064;p23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5" name="Google Shape;10065;p23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6" name="Google Shape;10066;p23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7" name="Google Shape;10067;p23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8" name="Google Shape;10068;p23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69" name="Google Shape;10069;p23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0" name="Google Shape;10070;p23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1" name="Google Shape;10071;p23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2" name="Google Shape;10072;p23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3" name="Google Shape;10073;p23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4" name="Google Shape;10074;p23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5" name="Google Shape;10075;p23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6" name="Google Shape;10076;p23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7" name="Google Shape;10077;p23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8" name="Google Shape;10078;p23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79" name="Google Shape;10079;p23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0" name="Google Shape;10080;p23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1" name="Google Shape;10081;p23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2" name="Google Shape;10082;p23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3" name="Google Shape;10083;p23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4" name="Google Shape;10084;p23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5" name="Google Shape;10085;p23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6" name="Google Shape;10086;p23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7" name="Google Shape;10087;p23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8" name="Google Shape;10088;p23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89" name="Google Shape;10089;p23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0" name="Google Shape;10090;p23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1" name="Google Shape;10091;p23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2" name="Google Shape;10092;p23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3" name="Google Shape;10093;p23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4" name="Google Shape;10094;p23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5" name="Google Shape;10095;p23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6" name="Google Shape;10096;p23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7" name="Google Shape;10097;p23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8" name="Google Shape;10098;p23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099" name="Google Shape;10099;p23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0" name="Google Shape;10100;p23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1" name="Google Shape;10101;p23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2" name="Google Shape;10102;p23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3" name="Google Shape;10103;p23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4" name="Google Shape;10104;p23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5" name="Google Shape;10105;p23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6" name="Google Shape;10106;p23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7" name="Google Shape;10107;p23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8" name="Google Shape;10108;p23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09" name="Google Shape;10109;p23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0" name="Google Shape;10110;p23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1" name="Google Shape;10111;p23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2" name="Google Shape;10112;p23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3" name="Google Shape;10113;p23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4" name="Google Shape;10114;p23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5" name="Google Shape;10115;p23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6" name="Google Shape;10116;p23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7" name="Google Shape;10117;p23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8" name="Google Shape;10118;p23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19" name="Google Shape;10119;p23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0" name="Google Shape;10120;p23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1" name="Google Shape;10121;p23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2" name="Google Shape;10122;p23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3" name="Google Shape;10123;p23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4" name="Google Shape;10124;p23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5" name="Google Shape;10125;p23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6" name="Google Shape;10126;p23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7" name="Google Shape;10127;p23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8" name="Google Shape;10128;p23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29" name="Google Shape;10129;p23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0" name="Google Shape;10130;p23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1" name="Google Shape;10131;p23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2" name="Google Shape;10132;p23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3" name="Google Shape;10133;p23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4" name="Google Shape;10134;p23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5" name="Google Shape;10135;p23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6" name="Google Shape;10136;p23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7" name="Google Shape;10137;p23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8" name="Google Shape;10138;p23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39" name="Google Shape;10139;p23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0" name="Google Shape;10140;p23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1" name="Google Shape;10141;p23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2" name="Google Shape;10142;p23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3" name="Google Shape;10143;p23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4" name="Google Shape;10144;p23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5" name="Google Shape;10145;p23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6" name="Google Shape;10146;p23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7" name="Google Shape;10147;p23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8" name="Google Shape;10148;p23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49" name="Google Shape;10149;p23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0" name="Google Shape;10150;p23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1" name="Google Shape;10151;p23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2" name="Google Shape;10152;p23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3" name="Google Shape;10153;p23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4" name="Google Shape;10154;p23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5" name="Google Shape;10155;p23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6" name="Google Shape;10156;p23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7" name="Google Shape;10157;p23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8" name="Google Shape;10158;p23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59" name="Google Shape;10159;p23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0" name="Google Shape;10160;p23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1" name="Google Shape;10161;p23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2" name="Google Shape;10162;p23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3" name="Google Shape;10163;p23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4" name="Google Shape;10164;p23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5" name="Google Shape;10165;p23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6" name="Google Shape;10166;p23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7" name="Google Shape;10167;p23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8" name="Google Shape;10168;p23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69" name="Google Shape;10169;p23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0" name="Google Shape;10170;p23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1" name="Google Shape;10171;p23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2" name="Google Shape;10172;p23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3" name="Google Shape;10173;p23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4" name="Google Shape;10174;p23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5" name="Google Shape;10175;p23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6" name="Google Shape;10176;p23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7" name="Google Shape;10177;p23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8" name="Google Shape;10178;p23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79" name="Google Shape;10179;p23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0" name="Google Shape;10180;p23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1" name="Google Shape;10181;p23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2" name="Google Shape;10182;p23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3" name="Google Shape;10183;p23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4" name="Google Shape;10184;p23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5" name="Google Shape;10185;p23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6" name="Google Shape;10186;p23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7" name="Google Shape;10187;p23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8" name="Google Shape;10188;p23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89" name="Google Shape;10189;p23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0" name="Google Shape;10190;p23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1" name="Google Shape;10191;p23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2" name="Google Shape;10192;p23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3" name="Google Shape;10193;p23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4" name="Google Shape;10194;p23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5" name="Google Shape;10195;p23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6" name="Google Shape;10196;p23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7" name="Google Shape;10197;p23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8" name="Google Shape;10198;p23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199" name="Google Shape;10199;p23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0" name="Google Shape;10200;p23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1" name="Google Shape;10201;p23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2" name="Google Shape;10202;p23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3" name="Google Shape;10203;p23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4" name="Google Shape;10204;p23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5" name="Google Shape;10205;p23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6" name="Google Shape;10206;p23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7" name="Google Shape;10207;p23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8" name="Google Shape;10208;p23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09" name="Google Shape;10209;p23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10" name="Google Shape;10210;p23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11" name="Google Shape;10211;p23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12" name="Google Shape;10212;p23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0213" name="Google Shape;10213;p23"/>
          <p:cNvSpPr/>
          <p:nvPr/>
        </p:nvSpPr>
        <p:spPr>
          <a:xfrm>
            <a:off x="787195" y="-392333"/>
            <a:ext cx="20738598" cy="146048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10214" name="Google Shape;10214;p23"/>
          <p:cNvSpPr txBox="1">
            <a:spLocks noGrp="1"/>
          </p:cNvSpPr>
          <p:nvPr>
            <p:ph type="title"/>
          </p:nvPr>
        </p:nvSpPr>
        <p:spPr>
          <a:xfrm>
            <a:off x="2852190" y="3316224"/>
            <a:ext cx="8321033" cy="3420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0215" name="Google Shape;10215;p23"/>
          <p:cNvSpPr txBox="1">
            <a:spLocks noGrp="1"/>
          </p:cNvSpPr>
          <p:nvPr>
            <p:ph type="subTitle" idx="1"/>
          </p:nvPr>
        </p:nvSpPr>
        <p:spPr>
          <a:xfrm>
            <a:off x="2852190" y="6412992"/>
            <a:ext cx="7094952" cy="37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3499124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Individual of the Team">
  <p:cSld name="2_Individual of the Team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55"/>
          <p:cNvSpPr>
            <a:spLocks noGrp="1"/>
          </p:cNvSpPr>
          <p:nvPr>
            <p:ph type="pic" idx="2"/>
          </p:nvPr>
        </p:nvSpPr>
        <p:spPr>
          <a:xfrm>
            <a:off x="0" y="0"/>
            <a:ext cx="12188825" cy="1387050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0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7" name="Google Shape;10217;p24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0218" name="Google Shape;10218;p24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19" name="Google Shape;10219;p24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0" name="Google Shape;10220;p24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1" name="Google Shape;10221;p24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2" name="Google Shape;10222;p24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3" name="Google Shape;10223;p24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4" name="Google Shape;10224;p24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5" name="Google Shape;10225;p24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6" name="Google Shape;10226;p24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7" name="Google Shape;10227;p24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8" name="Google Shape;10228;p24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29" name="Google Shape;10229;p24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0" name="Google Shape;10230;p24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1" name="Google Shape;10231;p24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2" name="Google Shape;10232;p24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3" name="Google Shape;10233;p24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4" name="Google Shape;10234;p24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5" name="Google Shape;10235;p24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6" name="Google Shape;10236;p24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7" name="Google Shape;10237;p24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8" name="Google Shape;10238;p24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39" name="Google Shape;10239;p24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0" name="Google Shape;10240;p24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1" name="Google Shape;10241;p24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2" name="Google Shape;10242;p24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3" name="Google Shape;10243;p24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4" name="Google Shape;10244;p24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5" name="Google Shape;10245;p24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6" name="Google Shape;10246;p24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7" name="Google Shape;10247;p24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8" name="Google Shape;10248;p24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49" name="Google Shape;10249;p24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0" name="Google Shape;10250;p24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1" name="Google Shape;10251;p24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2" name="Google Shape;10252;p24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3" name="Google Shape;10253;p24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4" name="Google Shape;10254;p24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5" name="Google Shape;10255;p24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6" name="Google Shape;10256;p24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7" name="Google Shape;10257;p24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8" name="Google Shape;10258;p24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59" name="Google Shape;10259;p24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0" name="Google Shape;10260;p24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1" name="Google Shape;10261;p24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2" name="Google Shape;10262;p24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3" name="Google Shape;10263;p24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4" name="Google Shape;10264;p24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5" name="Google Shape;10265;p24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6" name="Google Shape;10266;p24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7" name="Google Shape;10267;p24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8" name="Google Shape;10268;p24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69" name="Google Shape;10269;p24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0" name="Google Shape;10270;p24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1" name="Google Shape;10271;p24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2" name="Google Shape;10272;p24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3" name="Google Shape;10273;p24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4" name="Google Shape;10274;p24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5" name="Google Shape;10275;p24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6" name="Google Shape;10276;p24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7" name="Google Shape;10277;p24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8" name="Google Shape;10278;p24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79" name="Google Shape;10279;p24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0" name="Google Shape;10280;p24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1" name="Google Shape;10281;p24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2" name="Google Shape;10282;p24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3" name="Google Shape;10283;p24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4" name="Google Shape;10284;p24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5" name="Google Shape;10285;p24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6" name="Google Shape;10286;p24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7" name="Google Shape;10287;p24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8" name="Google Shape;10288;p24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89" name="Google Shape;10289;p24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0" name="Google Shape;10290;p24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1" name="Google Shape;10291;p24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2" name="Google Shape;10292;p24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3" name="Google Shape;10293;p24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4" name="Google Shape;10294;p24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5" name="Google Shape;10295;p24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6" name="Google Shape;10296;p24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7" name="Google Shape;10297;p24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8" name="Google Shape;10298;p24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299" name="Google Shape;10299;p24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0" name="Google Shape;10300;p24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1" name="Google Shape;10301;p24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2" name="Google Shape;10302;p24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3" name="Google Shape;10303;p24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4" name="Google Shape;10304;p24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5" name="Google Shape;10305;p24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6" name="Google Shape;10306;p24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7" name="Google Shape;10307;p24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8" name="Google Shape;10308;p24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09" name="Google Shape;10309;p24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0" name="Google Shape;10310;p24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1" name="Google Shape;10311;p24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2" name="Google Shape;10312;p24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3" name="Google Shape;10313;p24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4" name="Google Shape;10314;p24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5" name="Google Shape;10315;p24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6" name="Google Shape;10316;p24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7" name="Google Shape;10317;p24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8" name="Google Shape;10318;p24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19" name="Google Shape;10319;p24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0" name="Google Shape;10320;p24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1" name="Google Shape;10321;p24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2" name="Google Shape;10322;p24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3" name="Google Shape;10323;p24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4" name="Google Shape;10324;p24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5" name="Google Shape;10325;p24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6" name="Google Shape;10326;p24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7" name="Google Shape;10327;p24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8" name="Google Shape;10328;p24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29" name="Google Shape;10329;p24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0" name="Google Shape;10330;p24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1" name="Google Shape;10331;p24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2" name="Google Shape;10332;p24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3" name="Google Shape;10333;p24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4" name="Google Shape;10334;p24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5" name="Google Shape;10335;p24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6" name="Google Shape;10336;p24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7" name="Google Shape;10337;p24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8" name="Google Shape;10338;p24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39" name="Google Shape;10339;p24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0" name="Google Shape;10340;p24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1" name="Google Shape;10341;p24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2" name="Google Shape;10342;p24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3" name="Google Shape;10343;p24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4" name="Google Shape;10344;p24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5" name="Google Shape;10345;p24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6" name="Google Shape;10346;p24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7" name="Google Shape;10347;p24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8" name="Google Shape;10348;p24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49" name="Google Shape;10349;p24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0" name="Google Shape;10350;p24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1" name="Google Shape;10351;p24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2" name="Google Shape;10352;p24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3" name="Google Shape;10353;p24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4" name="Google Shape;10354;p24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5" name="Google Shape;10355;p24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6" name="Google Shape;10356;p24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7" name="Google Shape;10357;p24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8" name="Google Shape;10358;p24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59" name="Google Shape;10359;p24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0" name="Google Shape;10360;p24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1" name="Google Shape;10361;p24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2" name="Google Shape;10362;p24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3" name="Google Shape;10363;p24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4" name="Google Shape;10364;p24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5" name="Google Shape;10365;p24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6" name="Google Shape;10366;p24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7" name="Google Shape;10367;p24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8" name="Google Shape;10368;p24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69" name="Google Shape;10369;p24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0" name="Google Shape;10370;p24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1" name="Google Shape;10371;p24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2" name="Google Shape;10372;p24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3" name="Google Shape;10373;p24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4" name="Google Shape;10374;p24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5" name="Google Shape;10375;p24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6" name="Google Shape;10376;p24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7" name="Google Shape;10377;p24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8" name="Google Shape;10378;p24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79" name="Google Shape;10379;p24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0" name="Google Shape;10380;p24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1" name="Google Shape;10381;p24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2" name="Google Shape;10382;p24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3" name="Google Shape;10383;p24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4" name="Google Shape;10384;p24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5" name="Google Shape;10385;p24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6" name="Google Shape;10386;p24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7" name="Google Shape;10387;p24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8" name="Google Shape;10388;p24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89" name="Google Shape;10389;p24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0" name="Google Shape;10390;p24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1" name="Google Shape;10391;p24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2" name="Google Shape;10392;p24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3" name="Google Shape;10393;p24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4" name="Google Shape;10394;p24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5" name="Google Shape;10395;p24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6" name="Google Shape;10396;p24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7" name="Google Shape;10397;p24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8" name="Google Shape;10398;p24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399" name="Google Shape;10399;p24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0" name="Google Shape;10400;p24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1" name="Google Shape;10401;p24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2" name="Google Shape;10402;p24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3" name="Google Shape;10403;p24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4" name="Google Shape;10404;p24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5" name="Google Shape;10405;p24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6" name="Google Shape;10406;p24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7" name="Google Shape;10407;p24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8" name="Google Shape;10408;p24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09" name="Google Shape;10409;p24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0" name="Google Shape;10410;p24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1" name="Google Shape;10411;p24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2" name="Google Shape;10412;p24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3" name="Google Shape;10413;p24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4" name="Google Shape;10414;p24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5" name="Google Shape;10415;p24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6" name="Google Shape;10416;p24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7" name="Google Shape;10417;p24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8" name="Google Shape;10418;p24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19" name="Google Shape;10419;p24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0" name="Google Shape;10420;p24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1" name="Google Shape;10421;p24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2" name="Google Shape;10422;p24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3" name="Google Shape;10423;p24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4" name="Google Shape;10424;p24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5" name="Google Shape;10425;p24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6" name="Google Shape;10426;p24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7" name="Google Shape;10427;p24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8" name="Google Shape;10428;p24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29" name="Google Shape;10429;p24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0" name="Google Shape;10430;p24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1" name="Google Shape;10431;p24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2" name="Google Shape;10432;p24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3" name="Google Shape;10433;p24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4" name="Google Shape;10434;p24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5" name="Google Shape;10435;p24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6" name="Google Shape;10436;p24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7" name="Google Shape;10437;p24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8" name="Google Shape;10438;p24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39" name="Google Shape;10439;p24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0" name="Google Shape;10440;p24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1" name="Google Shape;10441;p24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2" name="Google Shape;10442;p24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3" name="Google Shape;10443;p24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4" name="Google Shape;10444;p24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5" name="Google Shape;10445;p24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6" name="Google Shape;10446;p24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7" name="Google Shape;10447;p24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8" name="Google Shape;10448;p24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49" name="Google Shape;10449;p24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0" name="Google Shape;10450;p24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1" name="Google Shape;10451;p24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2" name="Google Shape;10452;p24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3" name="Google Shape;10453;p24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4" name="Google Shape;10454;p24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5" name="Google Shape;10455;p24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6" name="Google Shape;10456;p24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7" name="Google Shape;10457;p24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8" name="Google Shape;10458;p24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59" name="Google Shape;10459;p24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0" name="Google Shape;10460;p24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1" name="Google Shape;10461;p24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2" name="Google Shape;10462;p24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3" name="Google Shape;10463;p24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4" name="Google Shape;10464;p24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5" name="Google Shape;10465;p24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6" name="Google Shape;10466;p24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7" name="Google Shape;10467;p24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8" name="Google Shape;10468;p24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69" name="Google Shape;10469;p24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0" name="Google Shape;10470;p24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1" name="Google Shape;10471;p24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2" name="Google Shape;10472;p24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3" name="Google Shape;10473;p24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4" name="Google Shape;10474;p24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5" name="Google Shape;10475;p24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6" name="Google Shape;10476;p24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7" name="Google Shape;10477;p24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8" name="Google Shape;10478;p24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79" name="Google Shape;10479;p24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0" name="Google Shape;10480;p24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1" name="Google Shape;10481;p24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2" name="Google Shape;10482;p24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3" name="Google Shape;10483;p24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4" name="Google Shape;10484;p24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5" name="Google Shape;10485;p24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6" name="Google Shape;10486;p24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7" name="Google Shape;10487;p24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8" name="Google Shape;10488;p24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89" name="Google Shape;10489;p24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0" name="Google Shape;10490;p24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1" name="Google Shape;10491;p24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2" name="Google Shape;10492;p24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3" name="Google Shape;10493;p24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4" name="Google Shape;10494;p24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5" name="Google Shape;10495;p24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6" name="Google Shape;10496;p24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7" name="Google Shape;10497;p24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8" name="Google Shape;10498;p24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499" name="Google Shape;10499;p24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0" name="Google Shape;10500;p24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1" name="Google Shape;10501;p24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2" name="Google Shape;10502;p24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3" name="Google Shape;10503;p24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4" name="Google Shape;10504;p24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5" name="Google Shape;10505;p24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6" name="Google Shape;10506;p24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7" name="Google Shape;10507;p24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8" name="Google Shape;10508;p24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09" name="Google Shape;10509;p24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0" name="Google Shape;10510;p24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1" name="Google Shape;10511;p24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2" name="Google Shape;10512;p24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3" name="Google Shape;10513;p24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4" name="Google Shape;10514;p24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5" name="Google Shape;10515;p24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6" name="Google Shape;10516;p24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7" name="Google Shape;10517;p24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8" name="Google Shape;10518;p24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19" name="Google Shape;10519;p24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0" name="Google Shape;10520;p24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1" name="Google Shape;10521;p24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2" name="Google Shape;10522;p24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3" name="Google Shape;10523;p24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4" name="Google Shape;10524;p24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5" name="Google Shape;10525;p24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6" name="Google Shape;10526;p24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7" name="Google Shape;10527;p24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8" name="Google Shape;10528;p24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29" name="Google Shape;10529;p24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0" name="Google Shape;10530;p24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1" name="Google Shape;10531;p24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2" name="Google Shape;10532;p24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3" name="Google Shape;10533;p24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4" name="Google Shape;10534;p24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5" name="Google Shape;10535;p24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6" name="Google Shape;10536;p24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7" name="Google Shape;10537;p24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8" name="Google Shape;10538;p24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39" name="Google Shape;10539;p24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0" name="Google Shape;10540;p24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1" name="Google Shape;10541;p24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2" name="Google Shape;10542;p24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3" name="Google Shape;10543;p24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4" name="Google Shape;10544;p24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5" name="Google Shape;10545;p24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6" name="Google Shape;10546;p24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7" name="Google Shape;10547;p24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8" name="Google Shape;10548;p24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49" name="Google Shape;10549;p24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0" name="Google Shape;10550;p24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1" name="Google Shape;10551;p24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2" name="Google Shape;10552;p24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3" name="Google Shape;10553;p24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4" name="Google Shape;10554;p24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5" name="Google Shape;10555;p24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6" name="Google Shape;10556;p24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7" name="Google Shape;10557;p24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8" name="Google Shape;10558;p24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59" name="Google Shape;10559;p24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0" name="Google Shape;10560;p24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1" name="Google Shape;10561;p24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2" name="Google Shape;10562;p24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3" name="Google Shape;10563;p24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4" name="Google Shape;10564;p24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5" name="Google Shape;10565;p24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6" name="Google Shape;10566;p24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7" name="Google Shape;10567;p24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8" name="Google Shape;10568;p24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69" name="Google Shape;10569;p24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0" name="Google Shape;10570;p24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1" name="Google Shape;10571;p24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2" name="Google Shape;10572;p24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3" name="Google Shape;10573;p24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4" name="Google Shape;10574;p24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5" name="Google Shape;10575;p24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6" name="Google Shape;10576;p24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7" name="Google Shape;10577;p24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8" name="Google Shape;10578;p24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79" name="Google Shape;10579;p24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0" name="Google Shape;10580;p24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1" name="Google Shape;10581;p24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2" name="Google Shape;10582;p24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3" name="Google Shape;10583;p24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4" name="Google Shape;10584;p24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5" name="Google Shape;10585;p24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6" name="Google Shape;10586;p24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7" name="Google Shape;10587;p24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8" name="Google Shape;10588;p24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89" name="Google Shape;10589;p24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0" name="Google Shape;10590;p24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1" name="Google Shape;10591;p24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2" name="Google Shape;10592;p24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3" name="Google Shape;10593;p24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4" name="Google Shape;10594;p24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5" name="Google Shape;10595;p24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6" name="Google Shape;10596;p24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7" name="Google Shape;10597;p24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8" name="Google Shape;10598;p24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599" name="Google Shape;10599;p24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0" name="Google Shape;10600;p24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1" name="Google Shape;10601;p24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2" name="Google Shape;10602;p24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3" name="Google Shape;10603;p24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4" name="Google Shape;10604;p24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5" name="Google Shape;10605;p24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6" name="Google Shape;10606;p24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7" name="Google Shape;10607;p24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8" name="Google Shape;10608;p24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09" name="Google Shape;10609;p24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0" name="Google Shape;10610;p24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1" name="Google Shape;10611;p24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2" name="Google Shape;10612;p24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3" name="Google Shape;10613;p24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4" name="Google Shape;10614;p24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5" name="Google Shape;10615;p24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6" name="Google Shape;10616;p24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7" name="Google Shape;10617;p24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8" name="Google Shape;10618;p24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19" name="Google Shape;10619;p24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0" name="Google Shape;10620;p24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1" name="Google Shape;10621;p24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2" name="Google Shape;10622;p24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3" name="Google Shape;10623;p24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4" name="Google Shape;10624;p24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5" name="Google Shape;10625;p24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6" name="Google Shape;10626;p24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7" name="Google Shape;10627;p24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8" name="Google Shape;10628;p24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29" name="Google Shape;10629;p24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0" name="Google Shape;10630;p24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1" name="Google Shape;10631;p24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2" name="Google Shape;10632;p24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3" name="Google Shape;10633;p24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4" name="Google Shape;10634;p24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5" name="Google Shape;10635;p24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6" name="Google Shape;10636;p24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7" name="Google Shape;10637;p24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8" name="Google Shape;10638;p24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39" name="Google Shape;10639;p24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0" name="Google Shape;10640;p24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1" name="Google Shape;10641;p24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2" name="Google Shape;10642;p24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3" name="Google Shape;10643;p24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4" name="Google Shape;10644;p24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5" name="Google Shape;10645;p24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6" name="Google Shape;10646;p24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7" name="Google Shape;10647;p24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8" name="Google Shape;10648;p24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49" name="Google Shape;10649;p24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0" name="Google Shape;10650;p24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1" name="Google Shape;10651;p24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2" name="Google Shape;10652;p24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3" name="Google Shape;10653;p24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4" name="Google Shape;10654;p24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5" name="Google Shape;10655;p24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6" name="Google Shape;10656;p24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7" name="Google Shape;10657;p24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8" name="Google Shape;10658;p24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59" name="Google Shape;10659;p24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0" name="Google Shape;10660;p24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1" name="Google Shape;10661;p24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2" name="Google Shape;10662;p24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3" name="Google Shape;10663;p24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4" name="Google Shape;10664;p24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5" name="Google Shape;10665;p24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6" name="Google Shape;10666;p24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7" name="Google Shape;10667;p24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8" name="Google Shape;10668;p24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69" name="Google Shape;10669;p24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0" name="Google Shape;10670;p24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1" name="Google Shape;10671;p24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2" name="Google Shape;10672;p24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3" name="Google Shape;10673;p24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4" name="Google Shape;10674;p24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5" name="Google Shape;10675;p24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6" name="Google Shape;10676;p24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7" name="Google Shape;10677;p24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8" name="Google Shape;10678;p24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79" name="Google Shape;10679;p24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0" name="Google Shape;10680;p24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1" name="Google Shape;10681;p24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2" name="Google Shape;10682;p24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3" name="Google Shape;10683;p24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4" name="Google Shape;10684;p24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5" name="Google Shape;10685;p24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6" name="Google Shape;10686;p24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7" name="Google Shape;10687;p24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8" name="Google Shape;10688;p24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89" name="Google Shape;10689;p24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0" name="Google Shape;10690;p24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1" name="Google Shape;10691;p24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2" name="Google Shape;10692;p24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3" name="Google Shape;10693;p24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4" name="Google Shape;10694;p24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5" name="Google Shape;10695;p24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6" name="Google Shape;10696;p24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7" name="Google Shape;10697;p24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8" name="Google Shape;10698;p24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699" name="Google Shape;10699;p24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0" name="Google Shape;10700;p24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1" name="Google Shape;10701;p24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2" name="Google Shape;10702;p24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3" name="Google Shape;10703;p24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4" name="Google Shape;10704;p24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5" name="Google Shape;10705;p24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6" name="Google Shape;10706;p24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7" name="Google Shape;10707;p24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8" name="Google Shape;10708;p24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09" name="Google Shape;10709;p24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0" name="Google Shape;10710;p24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1" name="Google Shape;10711;p24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2" name="Google Shape;10712;p24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3" name="Google Shape;10713;p24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4" name="Google Shape;10714;p24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5" name="Google Shape;10715;p24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6" name="Google Shape;10716;p24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7" name="Google Shape;10717;p24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8" name="Google Shape;10718;p24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19" name="Google Shape;10719;p24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20" name="Google Shape;10720;p24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0721" name="Google Shape;10721;p24"/>
          <p:cNvSpPr/>
          <p:nvPr/>
        </p:nvSpPr>
        <p:spPr>
          <a:xfrm>
            <a:off x="2852190" y="2194533"/>
            <a:ext cx="21524793" cy="92896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10722" name="Google Shape;10722;p24"/>
          <p:cNvSpPr/>
          <p:nvPr/>
        </p:nvSpPr>
        <p:spPr>
          <a:xfrm>
            <a:off x="7127477" y="-105667"/>
            <a:ext cx="17360278" cy="139272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10723" name="Google Shape;10723;p24"/>
          <p:cNvSpPr txBox="1">
            <a:spLocks noGrp="1"/>
          </p:cNvSpPr>
          <p:nvPr>
            <p:ph type="title"/>
          </p:nvPr>
        </p:nvSpPr>
        <p:spPr>
          <a:xfrm>
            <a:off x="3656647" y="5553200"/>
            <a:ext cx="9115226" cy="2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12797"/>
            </a:lvl9pPr>
          </a:lstStyle>
          <a:p>
            <a:endParaRPr/>
          </a:p>
        </p:txBody>
      </p:sp>
      <p:sp>
        <p:nvSpPr>
          <p:cNvPr id="10724" name="Google Shape;10724;p24"/>
          <p:cNvSpPr txBox="1">
            <a:spLocks noGrp="1"/>
          </p:cNvSpPr>
          <p:nvPr>
            <p:ph type="subTitle" idx="1"/>
          </p:nvPr>
        </p:nvSpPr>
        <p:spPr>
          <a:xfrm>
            <a:off x="12771873" y="2886200"/>
            <a:ext cx="8753720" cy="16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5" name="Google Shape;10725;p24"/>
          <p:cNvSpPr txBox="1">
            <a:spLocks noGrp="1"/>
          </p:cNvSpPr>
          <p:nvPr>
            <p:ph type="subTitle" idx="2"/>
          </p:nvPr>
        </p:nvSpPr>
        <p:spPr>
          <a:xfrm>
            <a:off x="12771873" y="4869400"/>
            <a:ext cx="8753720" cy="203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26" name="Google Shape;10726;p24"/>
          <p:cNvSpPr txBox="1"/>
          <p:nvPr/>
        </p:nvSpPr>
        <p:spPr>
          <a:xfrm>
            <a:off x="12771873" y="8459933"/>
            <a:ext cx="9703872" cy="203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t" anchorCtr="0">
            <a:noAutofit/>
          </a:bodyPr>
          <a:lstStyle/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r>
              <a:rPr lang="en" sz="3199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CREDITS: This presentation template was created by </a:t>
            </a:r>
            <a:r>
              <a:rPr lang="en" sz="3199" b="1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3199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including icons by </a:t>
            </a:r>
            <a:r>
              <a:rPr lang="en" sz="3199" b="1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3199"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rPr>
              <a:t>, and infographics &amp; images by </a:t>
            </a:r>
            <a:r>
              <a:rPr lang="en" sz="3199" b="1">
                <a:solidFill>
                  <a:schemeClr val="dk1"/>
                </a:solidFill>
                <a:uFill>
                  <a:noFill/>
                </a:uFill>
                <a:latin typeface="Oxygen"/>
                <a:ea typeface="Oxygen"/>
                <a:cs typeface="Oxygen"/>
                <a:sym typeface="Oxygen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3199" b="1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199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  <a:p>
            <a:pPr marL="0" lvl="0" indent="0" algn="l" rtl="0">
              <a:spcBef>
                <a:spcPts val="800"/>
              </a:spcBef>
              <a:spcAft>
                <a:spcPts val="0"/>
              </a:spcAft>
              <a:buNone/>
            </a:pPr>
            <a:endParaRPr sz="3199">
              <a:solidFill>
                <a:schemeClr val="dk1"/>
              </a:solidFill>
              <a:latin typeface="Oxygen"/>
              <a:ea typeface="Oxygen"/>
              <a:cs typeface="Oxygen"/>
              <a:sym typeface="Oxygen"/>
            </a:endParaRPr>
          </a:p>
        </p:txBody>
      </p:sp>
    </p:spTree>
    <p:extLst>
      <p:ext uri="{BB962C8B-B14F-4D97-AF65-F5344CB8AC3E}">
        <p14:creationId xmlns:p14="http://schemas.microsoft.com/office/powerpoint/2010/main" val="4283478312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r team">
  <p:cSld name="Our team">
    <p:spTree>
      <p:nvGrpSpPr>
        <p:cNvPr id="1" name="Shape 107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28" name="Google Shape;10728;p25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0729" name="Google Shape;10729;p25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0" name="Google Shape;10730;p25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1" name="Google Shape;10731;p25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2" name="Google Shape;10732;p25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3" name="Google Shape;10733;p25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4" name="Google Shape;10734;p25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5" name="Google Shape;10735;p25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6" name="Google Shape;10736;p25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7" name="Google Shape;10737;p25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8" name="Google Shape;10738;p25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39" name="Google Shape;10739;p25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0" name="Google Shape;10740;p25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1" name="Google Shape;10741;p25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2" name="Google Shape;10742;p25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3" name="Google Shape;10743;p25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4" name="Google Shape;10744;p25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5" name="Google Shape;10745;p25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6" name="Google Shape;10746;p25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7" name="Google Shape;10747;p25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8" name="Google Shape;10748;p25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49" name="Google Shape;10749;p25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0" name="Google Shape;10750;p25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1" name="Google Shape;10751;p25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2" name="Google Shape;10752;p25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3" name="Google Shape;10753;p25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4" name="Google Shape;10754;p25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5" name="Google Shape;10755;p25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6" name="Google Shape;10756;p25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7" name="Google Shape;10757;p25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8" name="Google Shape;10758;p25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59" name="Google Shape;10759;p25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0" name="Google Shape;10760;p25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1" name="Google Shape;10761;p25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2" name="Google Shape;10762;p25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3" name="Google Shape;10763;p25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4" name="Google Shape;10764;p25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5" name="Google Shape;10765;p25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6" name="Google Shape;10766;p25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7" name="Google Shape;10767;p25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8" name="Google Shape;10768;p25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69" name="Google Shape;10769;p25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0" name="Google Shape;10770;p25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1" name="Google Shape;10771;p25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2" name="Google Shape;10772;p25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3" name="Google Shape;10773;p25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4" name="Google Shape;10774;p25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5" name="Google Shape;10775;p25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6" name="Google Shape;10776;p25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7" name="Google Shape;10777;p25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8" name="Google Shape;10778;p25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79" name="Google Shape;10779;p25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0" name="Google Shape;10780;p25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1" name="Google Shape;10781;p25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2" name="Google Shape;10782;p25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3" name="Google Shape;10783;p25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4" name="Google Shape;10784;p25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5" name="Google Shape;10785;p25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6" name="Google Shape;10786;p25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7" name="Google Shape;10787;p25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8" name="Google Shape;10788;p25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89" name="Google Shape;10789;p25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0" name="Google Shape;10790;p25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1" name="Google Shape;10791;p25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2" name="Google Shape;10792;p25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3" name="Google Shape;10793;p25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4" name="Google Shape;10794;p25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5" name="Google Shape;10795;p25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6" name="Google Shape;10796;p25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7" name="Google Shape;10797;p25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8" name="Google Shape;10798;p25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799" name="Google Shape;10799;p25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0" name="Google Shape;10800;p25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1" name="Google Shape;10801;p25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2" name="Google Shape;10802;p25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3" name="Google Shape;10803;p25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4" name="Google Shape;10804;p25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5" name="Google Shape;10805;p25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6" name="Google Shape;10806;p25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7" name="Google Shape;10807;p25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8" name="Google Shape;10808;p25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09" name="Google Shape;10809;p25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0" name="Google Shape;10810;p25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1" name="Google Shape;10811;p25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2" name="Google Shape;10812;p25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3" name="Google Shape;10813;p25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4" name="Google Shape;10814;p25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5" name="Google Shape;10815;p25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6" name="Google Shape;10816;p25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7" name="Google Shape;10817;p25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8" name="Google Shape;10818;p25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19" name="Google Shape;10819;p25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0" name="Google Shape;10820;p25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1" name="Google Shape;10821;p25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2" name="Google Shape;10822;p25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3" name="Google Shape;10823;p25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4" name="Google Shape;10824;p25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5" name="Google Shape;10825;p25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6" name="Google Shape;10826;p25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7" name="Google Shape;10827;p25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8" name="Google Shape;10828;p25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29" name="Google Shape;10829;p25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0" name="Google Shape;10830;p25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1" name="Google Shape;10831;p25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2" name="Google Shape;10832;p25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3" name="Google Shape;10833;p25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4" name="Google Shape;10834;p25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5" name="Google Shape;10835;p25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6" name="Google Shape;10836;p25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7" name="Google Shape;10837;p25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8" name="Google Shape;10838;p25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39" name="Google Shape;10839;p25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0" name="Google Shape;10840;p25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1" name="Google Shape;10841;p25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2" name="Google Shape;10842;p25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3" name="Google Shape;10843;p25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4" name="Google Shape;10844;p25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5" name="Google Shape;10845;p25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6" name="Google Shape;10846;p25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7" name="Google Shape;10847;p25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8" name="Google Shape;10848;p25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49" name="Google Shape;10849;p25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0" name="Google Shape;10850;p25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1" name="Google Shape;10851;p25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2" name="Google Shape;10852;p25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3" name="Google Shape;10853;p25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4" name="Google Shape;10854;p25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5" name="Google Shape;10855;p25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6" name="Google Shape;10856;p25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7" name="Google Shape;10857;p25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8" name="Google Shape;10858;p25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59" name="Google Shape;10859;p25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0" name="Google Shape;10860;p25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1" name="Google Shape;10861;p25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2" name="Google Shape;10862;p25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3" name="Google Shape;10863;p25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4" name="Google Shape;10864;p25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5" name="Google Shape;10865;p25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6" name="Google Shape;10866;p25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7" name="Google Shape;10867;p25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8" name="Google Shape;10868;p25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69" name="Google Shape;10869;p25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0" name="Google Shape;10870;p25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1" name="Google Shape;10871;p25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2" name="Google Shape;10872;p25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3" name="Google Shape;10873;p25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4" name="Google Shape;10874;p25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5" name="Google Shape;10875;p25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6" name="Google Shape;10876;p25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7" name="Google Shape;10877;p25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8" name="Google Shape;10878;p25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79" name="Google Shape;10879;p25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0" name="Google Shape;10880;p25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1" name="Google Shape;10881;p25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2" name="Google Shape;10882;p25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3" name="Google Shape;10883;p25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4" name="Google Shape;10884;p25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5" name="Google Shape;10885;p25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6" name="Google Shape;10886;p25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7" name="Google Shape;10887;p25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8" name="Google Shape;10888;p25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89" name="Google Shape;10889;p25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0" name="Google Shape;10890;p25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1" name="Google Shape;10891;p25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2" name="Google Shape;10892;p25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3" name="Google Shape;10893;p25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4" name="Google Shape;10894;p25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5" name="Google Shape;10895;p25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6" name="Google Shape;10896;p25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7" name="Google Shape;10897;p25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8" name="Google Shape;10898;p25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899" name="Google Shape;10899;p25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0" name="Google Shape;10900;p25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1" name="Google Shape;10901;p25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2" name="Google Shape;10902;p25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3" name="Google Shape;10903;p25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4" name="Google Shape;10904;p25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5" name="Google Shape;10905;p25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6" name="Google Shape;10906;p25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7" name="Google Shape;10907;p25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8" name="Google Shape;10908;p25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09" name="Google Shape;10909;p25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0" name="Google Shape;10910;p25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1" name="Google Shape;10911;p25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2" name="Google Shape;10912;p25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3" name="Google Shape;10913;p25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4" name="Google Shape;10914;p25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5" name="Google Shape;10915;p25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6" name="Google Shape;10916;p25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7" name="Google Shape;10917;p25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8" name="Google Shape;10918;p25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19" name="Google Shape;10919;p25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0" name="Google Shape;10920;p25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1" name="Google Shape;10921;p25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2" name="Google Shape;10922;p25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3" name="Google Shape;10923;p25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4" name="Google Shape;10924;p25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5" name="Google Shape;10925;p25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6" name="Google Shape;10926;p25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7" name="Google Shape;10927;p25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8" name="Google Shape;10928;p25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29" name="Google Shape;10929;p25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0" name="Google Shape;10930;p25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1" name="Google Shape;10931;p25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2" name="Google Shape;10932;p25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3" name="Google Shape;10933;p25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4" name="Google Shape;10934;p25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5" name="Google Shape;10935;p25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6" name="Google Shape;10936;p25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7" name="Google Shape;10937;p25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8" name="Google Shape;10938;p25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39" name="Google Shape;10939;p25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0" name="Google Shape;10940;p25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1" name="Google Shape;10941;p25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2" name="Google Shape;10942;p25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3" name="Google Shape;10943;p25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4" name="Google Shape;10944;p25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5" name="Google Shape;10945;p25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6" name="Google Shape;10946;p25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7" name="Google Shape;10947;p25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8" name="Google Shape;10948;p25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49" name="Google Shape;10949;p25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0" name="Google Shape;10950;p25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1" name="Google Shape;10951;p25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2" name="Google Shape;10952;p25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3" name="Google Shape;10953;p25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4" name="Google Shape;10954;p25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5" name="Google Shape;10955;p25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6" name="Google Shape;10956;p25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7" name="Google Shape;10957;p25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8" name="Google Shape;10958;p25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59" name="Google Shape;10959;p25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0" name="Google Shape;10960;p25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1" name="Google Shape;10961;p25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2" name="Google Shape;10962;p25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3" name="Google Shape;10963;p25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4" name="Google Shape;10964;p25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5" name="Google Shape;10965;p25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6" name="Google Shape;10966;p25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7" name="Google Shape;10967;p25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8" name="Google Shape;10968;p25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69" name="Google Shape;10969;p25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0" name="Google Shape;10970;p25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1" name="Google Shape;10971;p25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2" name="Google Shape;10972;p25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3" name="Google Shape;10973;p25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4" name="Google Shape;10974;p25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5" name="Google Shape;10975;p25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6" name="Google Shape;10976;p25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7" name="Google Shape;10977;p25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8" name="Google Shape;10978;p25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79" name="Google Shape;10979;p25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0" name="Google Shape;10980;p25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1" name="Google Shape;10981;p25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2" name="Google Shape;10982;p25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3" name="Google Shape;10983;p25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4" name="Google Shape;10984;p25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5" name="Google Shape;10985;p25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6" name="Google Shape;10986;p25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7" name="Google Shape;10987;p25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8" name="Google Shape;10988;p25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89" name="Google Shape;10989;p25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0" name="Google Shape;10990;p25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1" name="Google Shape;10991;p25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2" name="Google Shape;10992;p25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3" name="Google Shape;10993;p25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4" name="Google Shape;10994;p25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5" name="Google Shape;10995;p25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6" name="Google Shape;10996;p25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7" name="Google Shape;10997;p25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8" name="Google Shape;10998;p25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0999" name="Google Shape;10999;p25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0" name="Google Shape;11000;p25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1" name="Google Shape;11001;p25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2" name="Google Shape;11002;p25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3" name="Google Shape;11003;p25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4" name="Google Shape;11004;p25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5" name="Google Shape;11005;p25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6" name="Google Shape;11006;p25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7" name="Google Shape;11007;p25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8" name="Google Shape;11008;p25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09" name="Google Shape;11009;p25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0" name="Google Shape;11010;p25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1" name="Google Shape;11011;p25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2" name="Google Shape;11012;p25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3" name="Google Shape;11013;p25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4" name="Google Shape;11014;p25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5" name="Google Shape;11015;p25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6" name="Google Shape;11016;p25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7" name="Google Shape;11017;p25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8" name="Google Shape;11018;p25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19" name="Google Shape;11019;p25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0" name="Google Shape;11020;p25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1" name="Google Shape;11021;p25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2" name="Google Shape;11022;p25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3" name="Google Shape;11023;p25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4" name="Google Shape;11024;p25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5" name="Google Shape;11025;p25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6" name="Google Shape;11026;p25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7" name="Google Shape;11027;p25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8" name="Google Shape;11028;p25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29" name="Google Shape;11029;p25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0" name="Google Shape;11030;p25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1" name="Google Shape;11031;p25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2" name="Google Shape;11032;p25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3" name="Google Shape;11033;p25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4" name="Google Shape;11034;p25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5" name="Google Shape;11035;p25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6" name="Google Shape;11036;p25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7" name="Google Shape;11037;p25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8" name="Google Shape;11038;p25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39" name="Google Shape;11039;p25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0" name="Google Shape;11040;p25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1" name="Google Shape;11041;p25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2" name="Google Shape;11042;p25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3" name="Google Shape;11043;p25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4" name="Google Shape;11044;p25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5" name="Google Shape;11045;p25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6" name="Google Shape;11046;p25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7" name="Google Shape;11047;p25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8" name="Google Shape;11048;p25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49" name="Google Shape;11049;p25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0" name="Google Shape;11050;p25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1" name="Google Shape;11051;p25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2" name="Google Shape;11052;p25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3" name="Google Shape;11053;p25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4" name="Google Shape;11054;p25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5" name="Google Shape;11055;p25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6" name="Google Shape;11056;p25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7" name="Google Shape;11057;p25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8" name="Google Shape;11058;p25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59" name="Google Shape;11059;p25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0" name="Google Shape;11060;p25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1" name="Google Shape;11061;p25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2" name="Google Shape;11062;p25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3" name="Google Shape;11063;p25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4" name="Google Shape;11064;p25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5" name="Google Shape;11065;p25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6" name="Google Shape;11066;p25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7" name="Google Shape;11067;p25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8" name="Google Shape;11068;p25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69" name="Google Shape;11069;p25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0" name="Google Shape;11070;p25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1" name="Google Shape;11071;p25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2" name="Google Shape;11072;p25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3" name="Google Shape;11073;p25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4" name="Google Shape;11074;p25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5" name="Google Shape;11075;p25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6" name="Google Shape;11076;p25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7" name="Google Shape;11077;p25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8" name="Google Shape;11078;p25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79" name="Google Shape;11079;p25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0" name="Google Shape;11080;p25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1" name="Google Shape;11081;p25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2" name="Google Shape;11082;p25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3" name="Google Shape;11083;p25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4" name="Google Shape;11084;p25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5" name="Google Shape;11085;p25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6" name="Google Shape;11086;p25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7" name="Google Shape;11087;p25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8" name="Google Shape;11088;p25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89" name="Google Shape;11089;p25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0" name="Google Shape;11090;p25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1" name="Google Shape;11091;p25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2" name="Google Shape;11092;p25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3" name="Google Shape;11093;p25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4" name="Google Shape;11094;p25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5" name="Google Shape;11095;p25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6" name="Google Shape;11096;p25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7" name="Google Shape;11097;p25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8" name="Google Shape;11098;p25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099" name="Google Shape;11099;p25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0" name="Google Shape;11100;p25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1" name="Google Shape;11101;p25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2" name="Google Shape;11102;p25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3" name="Google Shape;11103;p25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4" name="Google Shape;11104;p25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5" name="Google Shape;11105;p25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6" name="Google Shape;11106;p25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7" name="Google Shape;11107;p25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8" name="Google Shape;11108;p25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09" name="Google Shape;11109;p25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0" name="Google Shape;11110;p25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1" name="Google Shape;11111;p25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2" name="Google Shape;11112;p25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3" name="Google Shape;11113;p25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4" name="Google Shape;11114;p25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5" name="Google Shape;11115;p25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6" name="Google Shape;11116;p25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7" name="Google Shape;11117;p25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8" name="Google Shape;11118;p25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19" name="Google Shape;11119;p25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0" name="Google Shape;11120;p25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1" name="Google Shape;11121;p25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2" name="Google Shape;11122;p25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3" name="Google Shape;11123;p25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4" name="Google Shape;11124;p25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5" name="Google Shape;11125;p25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6" name="Google Shape;11126;p25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7" name="Google Shape;11127;p25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8" name="Google Shape;11128;p25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29" name="Google Shape;11129;p25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0" name="Google Shape;11130;p25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1" name="Google Shape;11131;p25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2" name="Google Shape;11132;p25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3" name="Google Shape;11133;p25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4" name="Google Shape;11134;p25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5" name="Google Shape;11135;p25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6" name="Google Shape;11136;p25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7" name="Google Shape;11137;p25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8" name="Google Shape;11138;p25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39" name="Google Shape;11139;p25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0" name="Google Shape;11140;p25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1" name="Google Shape;11141;p25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2" name="Google Shape;11142;p25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3" name="Google Shape;11143;p25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4" name="Google Shape;11144;p25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5" name="Google Shape;11145;p25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6" name="Google Shape;11146;p25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7" name="Google Shape;11147;p25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8" name="Google Shape;11148;p25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49" name="Google Shape;11149;p25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0" name="Google Shape;11150;p25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1" name="Google Shape;11151;p25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2" name="Google Shape;11152;p25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3" name="Google Shape;11153;p25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4" name="Google Shape;11154;p25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5" name="Google Shape;11155;p25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6" name="Google Shape;11156;p25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7" name="Google Shape;11157;p25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8" name="Google Shape;11158;p25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59" name="Google Shape;11159;p25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0" name="Google Shape;11160;p25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1" name="Google Shape;11161;p25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2" name="Google Shape;11162;p25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3" name="Google Shape;11163;p25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4" name="Google Shape;11164;p25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5" name="Google Shape;11165;p25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6" name="Google Shape;11166;p25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7" name="Google Shape;11167;p25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8" name="Google Shape;11168;p25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69" name="Google Shape;11169;p25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0" name="Google Shape;11170;p25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1" name="Google Shape;11171;p25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2" name="Google Shape;11172;p25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3" name="Google Shape;11173;p25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4" name="Google Shape;11174;p25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5" name="Google Shape;11175;p25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6" name="Google Shape;11176;p25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7" name="Google Shape;11177;p25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8" name="Google Shape;11178;p25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79" name="Google Shape;11179;p25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0" name="Google Shape;11180;p25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1" name="Google Shape;11181;p25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2" name="Google Shape;11182;p25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3" name="Google Shape;11183;p25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4" name="Google Shape;11184;p25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5" name="Google Shape;11185;p25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6" name="Google Shape;11186;p25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7" name="Google Shape;11187;p25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8" name="Google Shape;11188;p25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89" name="Google Shape;11189;p25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0" name="Google Shape;11190;p25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1" name="Google Shape;11191;p25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2" name="Google Shape;11192;p25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3" name="Google Shape;11193;p25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4" name="Google Shape;11194;p25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5" name="Google Shape;11195;p25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6" name="Google Shape;11196;p25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7" name="Google Shape;11197;p25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8" name="Google Shape;11198;p25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199" name="Google Shape;11199;p25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0" name="Google Shape;11200;p25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1" name="Google Shape;11201;p25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2" name="Google Shape;11202;p25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3" name="Google Shape;11203;p25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4" name="Google Shape;11204;p25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5" name="Google Shape;11205;p25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6" name="Google Shape;11206;p25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7" name="Google Shape;11207;p25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8" name="Google Shape;11208;p25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09" name="Google Shape;11209;p25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0" name="Google Shape;11210;p25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1" name="Google Shape;11211;p25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2" name="Google Shape;11212;p25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3" name="Google Shape;11213;p25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4" name="Google Shape;11214;p25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5" name="Google Shape;11215;p25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6" name="Google Shape;11216;p25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7" name="Google Shape;11217;p25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8" name="Google Shape;11218;p25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19" name="Google Shape;11219;p25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0" name="Google Shape;11220;p25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1" name="Google Shape;11221;p25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2" name="Google Shape;11222;p25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3" name="Google Shape;11223;p25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4" name="Google Shape;11224;p25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5" name="Google Shape;11225;p25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6" name="Google Shape;11226;p25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7" name="Google Shape;11227;p25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8" name="Google Shape;11228;p25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29" name="Google Shape;11229;p25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30" name="Google Shape;11230;p25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31" name="Google Shape;11231;p25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1232" name="Google Shape;11232;p25"/>
          <p:cNvSpPr/>
          <p:nvPr/>
        </p:nvSpPr>
        <p:spPr>
          <a:xfrm>
            <a:off x="2852190" y="2194533"/>
            <a:ext cx="21524793" cy="92896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11233" name="Google Shape;11233;p25"/>
          <p:cNvSpPr/>
          <p:nvPr/>
        </p:nvSpPr>
        <p:spPr>
          <a:xfrm>
            <a:off x="7237981" y="-203200"/>
            <a:ext cx="17271501" cy="141224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11234" name="Google Shape;11234;p25"/>
          <p:cNvSpPr txBox="1">
            <a:spLocks noGrp="1"/>
          </p:cNvSpPr>
          <p:nvPr>
            <p:ph type="title"/>
          </p:nvPr>
        </p:nvSpPr>
        <p:spPr>
          <a:xfrm>
            <a:off x="3437249" y="5974080"/>
            <a:ext cx="7874749" cy="156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 sz="7998" b="1"/>
            </a:lvl9pPr>
          </a:lstStyle>
          <a:p>
            <a:endParaRPr/>
          </a:p>
        </p:txBody>
      </p:sp>
      <p:sp>
        <p:nvSpPr>
          <p:cNvPr id="11235" name="Google Shape;11235;p25"/>
          <p:cNvSpPr txBox="1">
            <a:spLocks noGrp="1"/>
          </p:cNvSpPr>
          <p:nvPr>
            <p:ph type="subTitle" idx="1"/>
          </p:nvPr>
        </p:nvSpPr>
        <p:spPr>
          <a:xfrm>
            <a:off x="12191765" y="8388096"/>
            <a:ext cx="4193308" cy="107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11236" name="Google Shape;11236;p25"/>
          <p:cNvSpPr txBox="1">
            <a:spLocks noGrp="1"/>
          </p:cNvSpPr>
          <p:nvPr>
            <p:ph type="subTitle" idx="2"/>
          </p:nvPr>
        </p:nvSpPr>
        <p:spPr>
          <a:xfrm>
            <a:off x="11509543" y="9534144"/>
            <a:ext cx="4875530" cy="195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7" name="Google Shape;11237;p25"/>
          <p:cNvSpPr txBox="1">
            <a:spLocks noGrp="1"/>
          </p:cNvSpPr>
          <p:nvPr>
            <p:ph type="subTitle" idx="3"/>
          </p:nvPr>
        </p:nvSpPr>
        <p:spPr>
          <a:xfrm>
            <a:off x="16918089" y="10411968"/>
            <a:ext cx="4193308" cy="1072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Font typeface="Playfair Display"/>
              <a:buNone/>
              <a:defRPr b="1"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8" name="Google Shape;11238;p25"/>
          <p:cNvSpPr txBox="1">
            <a:spLocks noGrp="1"/>
          </p:cNvSpPr>
          <p:nvPr>
            <p:ph type="subTitle" idx="4"/>
          </p:nvPr>
        </p:nvSpPr>
        <p:spPr>
          <a:xfrm>
            <a:off x="16649935" y="2194560"/>
            <a:ext cx="4875530" cy="195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18988062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1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40" name="Google Shape;11240;p26"/>
          <p:cNvGrpSpPr/>
          <p:nvPr/>
        </p:nvGrpSpPr>
        <p:grpSpPr>
          <a:xfrm rot="10800000" flipH="1"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1241" name="Google Shape;11241;p26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42" name="Google Shape;11242;p26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43" name="Google Shape;11243;p26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44" name="Google Shape;11244;p26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45" name="Google Shape;11245;p26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46" name="Google Shape;11246;p26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47" name="Google Shape;11247;p26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48" name="Google Shape;11248;p26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49" name="Google Shape;11249;p26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0" name="Google Shape;11250;p26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1" name="Google Shape;11251;p26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2" name="Google Shape;11252;p26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3" name="Google Shape;11253;p26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4" name="Google Shape;11254;p26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5" name="Google Shape;11255;p26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6" name="Google Shape;11256;p26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7" name="Google Shape;11257;p26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8" name="Google Shape;11258;p26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59" name="Google Shape;11259;p26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0" name="Google Shape;11260;p26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1" name="Google Shape;11261;p26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2" name="Google Shape;11262;p26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3" name="Google Shape;11263;p26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4" name="Google Shape;11264;p26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5" name="Google Shape;11265;p26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6" name="Google Shape;11266;p26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7" name="Google Shape;11267;p26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8" name="Google Shape;11268;p26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69" name="Google Shape;11269;p26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0" name="Google Shape;11270;p26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1" name="Google Shape;11271;p26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2" name="Google Shape;11272;p26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3" name="Google Shape;11273;p26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4" name="Google Shape;11274;p26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5" name="Google Shape;11275;p26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6" name="Google Shape;11276;p26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7" name="Google Shape;11277;p26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8" name="Google Shape;11278;p26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79" name="Google Shape;11279;p26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0" name="Google Shape;11280;p26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1" name="Google Shape;11281;p26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2" name="Google Shape;11282;p26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3" name="Google Shape;11283;p26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4" name="Google Shape;11284;p26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5" name="Google Shape;11285;p26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6" name="Google Shape;11286;p26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7" name="Google Shape;11287;p26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8" name="Google Shape;11288;p26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89" name="Google Shape;11289;p26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0" name="Google Shape;11290;p26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1" name="Google Shape;11291;p26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2" name="Google Shape;11292;p26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3" name="Google Shape;11293;p26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4" name="Google Shape;11294;p26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5" name="Google Shape;11295;p26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6" name="Google Shape;11296;p26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7" name="Google Shape;11297;p26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8" name="Google Shape;11298;p26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299" name="Google Shape;11299;p26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0" name="Google Shape;11300;p26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1" name="Google Shape;11301;p26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2" name="Google Shape;11302;p26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3" name="Google Shape;11303;p26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4" name="Google Shape;11304;p26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5" name="Google Shape;11305;p26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6" name="Google Shape;11306;p26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7" name="Google Shape;11307;p26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8" name="Google Shape;11308;p26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09" name="Google Shape;11309;p26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0" name="Google Shape;11310;p26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1" name="Google Shape;11311;p26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2" name="Google Shape;11312;p26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3" name="Google Shape;11313;p26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4" name="Google Shape;11314;p26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5" name="Google Shape;11315;p26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6" name="Google Shape;11316;p26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7" name="Google Shape;11317;p26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8" name="Google Shape;11318;p26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19" name="Google Shape;11319;p26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0" name="Google Shape;11320;p26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1" name="Google Shape;11321;p26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2" name="Google Shape;11322;p26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3" name="Google Shape;11323;p26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4" name="Google Shape;11324;p26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5" name="Google Shape;11325;p26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6" name="Google Shape;11326;p26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7" name="Google Shape;11327;p26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8" name="Google Shape;11328;p26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29" name="Google Shape;11329;p26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0" name="Google Shape;11330;p26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1" name="Google Shape;11331;p26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2" name="Google Shape;11332;p26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3" name="Google Shape;11333;p26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4" name="Google Shape;11334;p26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5" name="Google Shape;11335;p26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6" name="Google Shape;11336;p26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7" name="Google Shape;11337;p26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8" name="Google Shape;11338;p26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39" name="Google Shape;11339;p26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0" name="Google Shape;11340;p26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1" name="Google Shape;11341;p26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2" name="Google Shape;11342;p26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3" name="Google Shape;11343;p26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4" name="Google Shape;11344;p26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5" name="Google Shape;11345;p26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6" name="Google Shape;11346;p26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7" name="Google Shape;11347;p26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8" name="Google Shape;11348;p26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49" name="Google Shape;11349;p26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0" name="Google Shape;11350;p26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1" name="Google Shape;11351;p26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2" name="Google Shape;11352;p26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3" name="Google Shape;11353;p26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4" name="Google Shape;11354;p26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5" name="Google Shape;11355;p26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6" name="Google Shape;11356;p26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7" name="Google Shape;11357;p26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8" name="Google Shape;11358;p26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59" name="Google Shape;11359;p26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0" name="Google Shape;11360;p26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1" name="Google Shape;11361;p26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2" name="Google Shape;11362;p26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3" name="Google Shape;11363;p26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4" name="Google Shape;11364;p26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5" name="Google Shape;11365;p26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6" name="Google Shape;11366;p26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7" name="Google Shape;11367;p26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8" name="Google Shape;11368;p26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69" name="Google Shape;11369;p26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0" name="Google Shape;11370;p26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1" name="Google Shape;11371;p26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2" name="Google Shape;11372;p26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3" name="Google Shape;11373;p26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4" name="Google Shape;11374;p26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5" name="Google Shape;11375;p26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6" name="Google Shape;11376;p26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7" name="Google Shape;11377;p26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8" name="Google Shape;11378;p26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79" name="Google Shape;11379;p26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0" name="Google Shape;11380;p26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1" name="Google Shape;11381;p26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2" name="Google Shape;11382;p26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3" name="Google Shape;11383;p26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4" name="Google Shape;11384;p26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5" name="Google Shape;11385;p26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6" name="Google Shape;11386;p26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7" name="Google Shape;11387;p26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8" name="Google Shape;11388;p26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89" name="Google Shape;11389;p26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0" name="Google Shape;11390;p26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1" name="Google Shape;11391;p26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2" name="Google Shape;11392;p26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3" name="Google Shape;11393;p26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4" name="Google Shape;11394;p26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5" name="Google Shape;11395;p26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6" name="Google Shape;11396;p26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7" name="Google Shape;11397;p26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8" name="Google Shape;11398;p26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399" name="Google Shape;11399;p26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0" name="Google Shape;11400;p26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1" name="Google Shape;11401;p26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2" name="Google Shape;11402;p26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3" name="Google Shape;11403;p26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4" name="Google Shape;11404;p26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5" name="Google Shape;11405;p26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6" name="Google Shape;11406;p26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7" name="Google Shape;11407;p26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8" name="Google Shape;11408;p26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09" name="Google Shape;11409;p26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0" name="Google Shape;11410;p26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1" name="Google Shape;11411;p26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2" name="Google Shape;11412;p26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3" name="Google Shape;11413;p26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4" name="Google Shape;11414;p26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5" name="Google Shape;11415;p26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6" name="Google Shape;11416;p26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7" name="Google Shape;11417;p26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8" name="Google Shape;11418;p26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19" name="Google Shape;11419;p26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0" name="Google Shape;11420;p26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1" name="Google Shape;11421;p26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2" name="Google Shape;11422;p26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3" name="Google Shape;11423;p26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4" name="Google Shape;11424;p26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5" name="Google Shape;11425;p26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6" name="Google Shape;11426;p26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7" name="Google Shape;11427;p26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8" name="Google Shape;11428;p26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29" name="Google Shape;11429;p26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0" name="Google Shape;11430;p26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1" name="Google Shape;11431;p26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2" name="Google Shape;11432;p26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3" name="Google Shape;11433;p26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4" name="Google Shape;11434;p26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5" name="Google Shape;11435;p26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6" name="Google Shape;11436;p26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7" name="Google Shape;11437;p26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8" name="Google Shape;11438;p26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39" name="Google Shape;11439;p26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0" name="Google Shape;11440;p26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1" name="Google Shape;11441;p26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2" name="Google Shape;11442;p26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3" name="Google Shape;11443;p26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4" name="Google Shape;11444;p26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5" name="Google Shape;11445;p26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6" name="Google Shape;11446;p26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7" name="Google Shape;11447;p26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8" name="Google Shape;11448;p26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49" name="Google Shape;11449;p26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0" name="Google Shape;11450;p26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1" name="Google Shape;11451;p26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2" name="Google Shape;11452;p26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3" name="Google Shape;11453;p26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4" name="Google Shape;11454;p26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5" name="Google Shape;11455;p26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6" name="Google Shape;11456;p26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7" name="Google Shape;11457;p26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8" name="Google Shape;11458;p26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59" name="Google Shape;11459;p26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0" name="Google Shape;11460;p26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1" name="Google Shape;11461;p26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2" name="Google Shape;11462;p26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3" name="Google Shape;11463;p26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4" name="Google Shape;11464;p26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5" name="Google Shape;11465;p26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6" name="Google Shape;11466;p26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7" name="Google Shape;11467;p26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8" name="Google Shape;11468;p26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69" name="Google Shape;11469;p26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0" name="Google Shape;11470;p26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1" name="Google Shape;11471;p26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2" name="Google Shape;11472;p26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3" name="Google Shape;11473;p26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4" name="Google Shape;11474;p26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5" name="Google Shape;11475;p26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6" name="Google Shape;11476;p26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7" name="Google Shape;11477;p26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8" name="Google Shape;11478;p26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79" name="Google Shape;11479;p26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0" name="Google Shape;11480;p26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1" name="Google Shape;11481;p26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2" name="Google Shape;11482;p26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3" name="Google Shape;11483;p26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4" name="Google Shape;11484;p26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5" name="Google Shape;11485;p26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6" name="Google Shape;11486;p26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7" name="Google Shape;11487;p26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8" name="Google Shape;11488;p26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89" name="Google Shape;11489;p26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0" name="Google Shape;11490;p26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1" name="Google Shape;11491;p26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2" name="Google Shape;11492;p26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3" name="Google Shape;11493;p26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4" name="Google Shape;11494;p26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5" name="Google Shape;11495;p26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6" name="Google Shape;11496;p26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7" name="Google Shape;11497;p26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8" name="Google Shape;11498;p26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499" name="Google Shape;11499;p26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0" name="Google Shape;11500;p26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1" name="Google Shape;11501;p26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2" name="Google Shape;11502;p26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3" name="Google Shape;11503;p26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4" name="Google Shape;11504;p26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5" name="Google Shape;11505;p26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6" name="Google Shape;11506;p26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7" name="Google Shape;11507;p26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8" name="Google Shape;11508;p26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09" name="Google Shape;11509;p26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0" name="Google Shape;11510;p26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1" name="Google Shape;11511;p26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2" name="Google Shape;11512;p26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3" name="Google Shape;11513;p26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4" name="Google Shape;11514;p26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5" name="Google Shape;11515;p26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6" name="Google Shape;11516;p26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7" name="Google Shape;11517;p26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8" name="Google Shape;11518;p26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19" name="Google Shape;11519;p26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0" name="Google Shape;11520;p26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1" name="Google Shape;11521;p26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2" name="Google Shape;11522;p26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3" name="Google Shape;11523;p26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4" name="Google Shape;11524;p26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5" name="Google Shape;11525;p26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6" name="Google Shape;11526;p26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7" name="Google Shape;11527;p26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8" name="Google Shape;11528;p26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29" name="Google Shape;11529;p26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0" name="Google Shape;11530;p26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1" name="Google Shape;11531;p26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2" name="Google Shape;11532;p26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3" name="Google Shape;11533;p26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4" name="Google Shape;11534;p26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5" name="Google Shape;11535;p26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6" name="Google Shape;11536;p26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7" name="Google Shape;11537;p26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8" name="Google Shape;11538;p26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39" name="Google Shape;11539;p26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0" name="Google Shape;11540;p26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1" name="Google Shape;11541;p26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2" name="Google Shape;11542;p26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3" name="Google Shape;11543;p26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4" name="Google Shape;11544;p26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5" name="Google Shape;11545;p26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6" name="Google Shape;11546;p26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7" name="Google Shape;11547;p26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8" name="Google Shape;11548;p26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49" name="Google Shape;11549;p26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0" name="Google Shape;11550;p26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1" name="Google Shape;11551;p26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2" name="Google Shape;11552;p26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3" name="Google Shape;11553;p26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4" name="Google Shape;11554;p26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5" name="Google Shape;11555;p26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6" name="Google Shape;11556;p26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7" name="Google Shape;11557;p26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8" name="Google Shape;11558;p26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59" name="Google Shape;11559;p26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0" name="Google Shape;11560;p26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1" name="Google Shape;11561;p26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2" name="Google Shape;11562;p26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3" name="Google Shape;11563;p26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4" name="Google Shape;11564;p26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5" name="Google Shape;11565;p26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6" name="Google Shape;11566;p26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7" name="Google Shape;11567;p26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8" name="Google Shape;11568;p26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69" name="Google Shape;11569;p26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0" name="Google Shape;11570;p26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1" name="Google Shape;11571;p26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2" name="Google Shape;11572;p26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3" name="Google Shape;11573;p26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4" name="Google Shape;11574;p26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5" name="Google Shape;11575;p26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6" name="Google Shape;11576;p26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7" name="Google Shape;11577;p26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8" name="Google Shape;11578;p26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79" name="Google Shape;11579;p26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0" name="Google Shape;11580;p26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1" name="Google Shape;11581;p26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2" name="Google Shape;11582;p26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3" name="Google Shape;11583;p26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4" name="Google Shape;11584;p26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5" name="Google Shape;11585;p26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6" name="Google Shape;11586;p26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7" name="Google Shape;11587;p26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8" name="Google Shape;11588;p26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89" name="Google Shape;11589;p26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0" name="Google Shape;11590;p26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1" name="Google Shape;11591;p26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2" name="Google Shape;11592;p26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3" name="Google Shape;11593;p26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4" name="Google Shape;11594;p26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5" name="Google Shape;11595;p26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6" name="Google Shape;11596;p26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7" name="Google Shape;11597;p26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8" name="Google Shape;11598;p26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599" name="Google Shape;11599;p26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0" name="Google Shape;11600;p26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1" name="Google Shape;11601;p26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2" name="Google Shape;11602;p26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3" name="Google Shape;11603;p26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4" name="Google Shape;11604;p26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5" name="Google Shape;11605;p26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6" name="Google Shape;11606;p26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7" name="Google Shape;11607;p26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8" name="Google Shape;11608;p26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09" name="Google Shape;11609;p26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0" name="Google Shape;11610;p26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1" name="Google Shape;11611;p26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2" name="Google Shape;11612;p26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3" name="Google Shape;11613;p26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4" name="Google Shape;11614;p26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5" name="Google Shape;11615;p26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6" name="Google Shape;11616;p26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7" name="Google Shape;11617;p26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8" name="Google Shape;11618;p26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19" name="Google Shape;11619;p26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0" name="Google Shape;11620;p26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1" name="Google Shape;11621;p26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2" name="Google Shape;11622;p26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3" name="Google Shape;11623;p26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4" name="Google Shape;11624;p26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5" name="Google Shape;11625;p26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6" name="Google Shape;11626;p26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7" name="Google Shape;11627;p26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8" name="Google Shape;11628;p26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29" name="Google Shape;11629;p26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0" name="Google Shape;11630;p26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1" name="Google Shape;11631;p26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2" name="Google Shape;11632;p26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3" name="Google Shape;11633;p26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4" name="Google Shape;11634;p26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5" name="Google Shape;11635;p26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6" name="Google Shape;11636;p26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7" name="Google Shape;11637;p26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8" name="Google Shape;11638;p26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39" name="Google Shape;11639;p26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0" name="Google Shape;11640;p26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1" name="Google Shape;11641;p26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2" name="Google Shape;11642;p26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3" name="Google Shape;11643;p26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4" name="Google Shape;11644;p26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5" name="Google Shape;11645;p26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6" name="Google Shape;11646;p26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7" name="Google Shape;11647;p26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8" name="Google Shape;11648;p26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49" name="Google Shape;11649;p26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0" name="Google Shape;11650;p26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1" name="Google Shape;11651;p26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2" name="Google Shape;11652;p26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3" name="Google Shape;11653;p26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4" name="Google Shape;11654;p26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5" name="Google Shape;11655;p26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6" name="Google Shape;11656;p26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7" name="Google Shape;11657;p26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8" name="Google Shape;11658;p26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59" name="Google Shape;11659;p26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0" name="Google Shape;11660;p26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1" name="Google Shape;11661;p26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2" name="Google Shape;11662;p26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3" name="Google Shape;11663;p26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4" name="Google Shape;11664;p26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5" name="Google Shape;11665;p26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6" name="Google Shape;11666;p26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7" name="Google Shape;11667;p26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8" name="Google Shape;11668;p26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69" name="Google Shape;11669;p26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0" name="Google Shape;11670;p26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1" name="Google Shape;11671;p26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2" name="Google Shape;11672;p26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3" name="Google Shape;11673;p26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4" name="Google Shape;11674;p26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5" name="Google Shape;11675;p26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6" name="Google Shape;11676;p26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7" name="Google Shape;11677;p26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8" name="Google Shape;11678;p26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79" name="Google Shape;11679;p26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0" name="Google Shape;11680;p26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1" name="Google Shape;11681;p26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2" name="Google Shape;11682;p26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3" name="Google Shape;11683;p26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4" name="Google Shape;11684;p26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5" name="Google Shape;11685;p26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6" name="Google Shape;11686;p26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7" name="Google Shape;11687;p26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8" name="Google Shape;11688;p26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89" name="Google Shape;11689;p26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0" name="Google Shape;11690;p26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1" name="Google Shape;11691;p26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2" name="Google Shape;11692;p26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3" name="Google Shape;11693;p26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4" name="Google Shape;11694;p26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5" name="Google Shape;11695;p26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6" name="Google Shape;11696;p26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7" name="Google Shape;11697;p26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8" name="Google Shape;11698;p26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699" name="Google Shape;11699;p26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0" name="Google Shape;11700;p26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1" name="Google Shape;11701;p26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2" name="Google Shape;11702;p26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3" name="Google Shape;11703;p26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4" name="Google Shape;11704;p26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5" name="Google Shape;11705;p26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6" name="Google Shape;11706;p26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7" name="Google Shape;11707;p26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8" name="Google Shape;11708;p26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09" name="Google Shape;11709;p26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0" name="Google Shape;11710;p26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1" name="Google Shape;11711;p26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2" name="Google Shape;11712;p26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3" name="Google Shape;11713;p26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4" name="Google Shape;11714;p26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5" name="Google Shape;11715;p26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6" name="Google Shape;11716;p26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7" name="Google Shape;11717;p26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8" name="Google Shape;11718;p26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19" name="Google Shape;11719;p26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0" name="Google Shape;11720;p26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1" name="Google Shape;11721;p26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2" name="Google Shape;11722;p26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3" name="Google Shape;11723;p26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4" name="Google Shape;11724;p26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5" name="Google Shape;11725;p26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6" name="Google Shape;11726;p26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7" name="Google Shape;11727;p26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8" name="Google Shape;11728;p26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29" name="Google Shape;11729;p26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0" name="Google Shape;11730;p26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1" name="Google Shape;11731;p26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2" name="Google Shape;11732;p26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3" name="Google Shape;11733;p26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4" name="Google Shape;11734;p26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5" name="Google Shape;11735;p26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6" name="Google Shape;11736;p26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7" name="Google Shape;11737;p26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8" name="Google Shape;11738;p26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39" name="Google Shape;11739;p26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40" name="Google Shape;11740;p26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41" name="Google Shape;11741;p26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42" name="Google Shape;11742;p26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43" name="Google Shape;11743;p26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1744" name="Google Shape;11744;p26"/>
          <p:cNvSpPr/>
          <p:nvPr/>
        </p:nvSpPr>
        <p:spPr>
          <a:xfrm rot="10800000" flipH="1">
            <a:off x="1911236" y="-130667"/>
            <a:ext cx="22510936" cy="141576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11745" name="Google Shape;11745;p26"/>
          <p:cNvSpPr txBox="1">
            <a:spLocks noGrp="1"/>
          </p:cNvSpPr>
          <p:nvPr>
            <p:ph type="title"/>
          </p:nvPr>
        </p:nvSpPr>
        <p:spPr>
          <a:xfrm>
            <a:off x="1901438" y="1804416"/>
            <a:ext cx="20574641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674533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s 1">
  <p:cSld name="Title and three colums 1">
    <p:spTree>
      <p:nvGrpSpPr>
        <p:cNvPr id="1" name="Shape 1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47" name="Google Shape;11747;p27"/>
          <p:cNvGrpSpPr/>
          <p:nvPr/>
        </p:nvGrpSpPr>
        <p:grpSpPr>
          <a:xfrm rot="10800000" flipH="1"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1748" name="Google Shape;11748;p27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49" name="Google Shape;11749;p27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0" name="Google Shape;11750;p27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1" name="Google Shape;11751;p27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2" name="Google Shape;11752;p27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3" name="Google Shape;11753;p27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4" name="Google Shape;11754;p27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5" name="Google Shape;11755;p27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6" name="Google Shape;11756;p27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7" name="Google Shape;11757;p27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8" name="Google Shape;11758;p27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59" name="Google Shape;11759;p27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0" name="Google Shape;11760;p27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1" name="Google Shape;11761;p27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2" name="Google Shape;11762;p27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3" name="Google Shape;11763;p27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4" name="Google Shape;11764;p27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5" name="Google Shape;11765;p27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6" name="Google Shape;11766;p27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7" name="Google Shape;11767;p27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8" name="Google Shape;11768;p27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69" name="Google Shape;11769;p27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0" name="Google Shape;11770;p27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1" name="Google Shape;11771;p27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2" name="Google Shape;11772;p27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3" name="Google Shape;11773;p27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4" name="Google Shape;11774;p27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5" name="Google Shape;11775;p27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6" name="Google Shape;11776;p27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7" name="Google Shape;11777;p27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8" name="Google Shape;11778;p27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79" name="Google Shape;11779;p27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0" name="Google Shape;11780;p27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1" name="Google Shape;11781;p27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2" name="Google Shape;11782;p27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3" name="Google Shape;11783;p27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4" name="Google Shape;11784;p27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5" name="Google Shape;11785;p27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6" name="Google Shape;11786;p27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7" name="Google Shape;11787;p27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8" name="Google Shape;11788;p27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89" name="Google Shape;11789;p27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0" name="Google Shape;11790;p27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1" name="Google Shape;11791;p27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2" name="Google Shape;11792;p27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3" name="Google Shape;11793;p27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4" name="Google Shape;11794;p27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5" name="Google Shape;11795;p27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6" name="Google Shape;11796;p27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7" name="Google Shape;11797;p27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8" name="Google Shape;11798;p27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799" name="Google Shape;11799;p27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0" name="Google Shape;11800;p27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1" name="Google Shape;11801;p27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2" name="Google Shape;11802;p27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3" name="Google Shape;11803;p27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4" name="Google Shape;11804;p27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5" name="Google Shape;11805;p27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6" name="Google Shape;11806;p27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7" name="Google Shape;11807;p27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8" name="Google Shape;11808;p27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09" name="Google Shape;11809;p27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0" name="Google Shape;11810;p27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1" name="Google Shape;11811;p27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2" name="Google Shape;11812;p27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3" name="Google Shape;11813;p27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4" name="Google Shape;11814;p27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5" name="Google Shape;11815;p27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6" name="Google Shape;11816;p27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7" name="Google Shape;11817;p27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8" name="Google Shape;11818;p27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19" name="Google Shape;11819;p27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0" name="Google Shape;11820;p27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1" name="Google Shape;11821;p27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2" name="Google Shape;11822;p27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3" name="Google Shape;11823;p27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4" name="Google Shape;11824;p27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5" name="Google Shape;11825;p27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6" name="Google Shape;11826;p27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7" name="Google Shape;11827;p27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8" name="Google Shape;11828;p27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29" name="Google Shape;11829;p27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0" name="Google Shape;11830;p27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1" name="Google Shape;11831;p27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2" name="Google Shape;11832;p27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3" name="Google Shape;11833;p27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4" name="Google Shape;11834;p27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5" name="Google Shape;11835;p27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6" name="Google Shape;11836;p27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7" name="Google Shape;11837;p27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8" name="Google Shape;11838;p27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39" name="Google Shape;11839;p27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0" name="Google Shape;11840;p27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1" name="Google Shape;11841;p27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2" name="Google Shape;11842;p27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3" name="Google Shape;11843;p27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4" name="Google Shape;11844;p27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5" name="Google Shape;11845;p27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6" name="Google Shape;11846;p27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7" name="Google Shape;11847;p27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8" name="Google Shape;11848;p27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49" name="Google Shape;11849;p27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0" name="Google Shape;11850;p27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1" name="Google Shape;11851;p27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2" name="Google Shape;11852;p27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3" name="Google Shape;11853;p27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4" name="Google Shape;11854;p27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5" name="Google Shape;11855;p27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6" name="Google Shape;11856;p27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7" name="Google Shape;11857;p27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8" name="Google Shape;11858;p27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59" name="Google Shape;11859;p27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0" name="Google Shape;11860;p27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1" name="Google Shape;11861;p27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2" name="Google Shape;11862;p27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3" name="Google Shape;11863;p27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4" name="Google Shape;11864;p27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5" name="Google Shape;11865;p27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6" name="Google Shape;11866;p27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7" name="Google Shape;11867;p27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8" name="Google Shape;11868;p27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69" name="Google Shape;11869;p27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0" name="Google Shape;11870;p27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1" name="Google Shape;11871;p27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2" name="Google Shape;11872;p27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3" name="Google Shape;11873;p27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4" name="Google Shape;11874;p27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5" name="Google Shape;11875;p27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6" name="Google Shape;11876;p27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7" name="Google Shape;11877;p27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8" name="Google Shape;11878;p27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79" name="Google Shape;11879;p27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0" name="Google Shape;11880;p27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1" name="Google Shape;11881;p27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2" name="Google Shape;11882;p27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3" name="Google Shape;11883;p27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4" name="Google Shape;11884;p27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5" name="Google Shape;11885;p27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6" name="Google Shape;11886;p27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7" name="Google Shape;11887;p27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8" name="Google Shape;11888;p27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89" name="Google Shape;11889;p27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0" name="Google Shape;11890;p27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1" name="Google Shape;11891;p27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2" name="Google Shape;11892;p27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3" name="Google Shape;11893;p27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4" name="Google Shape;11894;p27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5" name="Google Shape;11895;p27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6" name="Google Shape;11896;p27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7" name="Google Shape;11897;p27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8" name="Google Shape;11898;p27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899" name="Google Shape;11899;p27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0" name="Google Shape;11900;p27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1" name="Google Shape;11901;p27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2" name="Google Shape;11902;p27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3" name="Google Shape;11903;p27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4" name="Google Shape;11904;p27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5" name="Google Shape;11905;p27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6" name="Google Shape;11906;p27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7" name="Google Shape;11907;p27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8" name="Google Shape;11908;p27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09" name="Google Shape;11909;p27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0" name="Google Shape;11910;p27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1" name="Google Shape;11911;p27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2" name="Google Shape;11912;p27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3" name="Google Shape;11913;p27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4" name="Google Shape;11914;p27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5" name="Google Shape;11915;p27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6" name="Google Shape;11916;p27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7" name="Google Shape;11917;p27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8" name="Google Shape;11918;p27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19" name="Google Shape;11919;p27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0" name="Google Shape;11920;p27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1" name="Google Shape;11921;p27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2" name="Google Shape;11922;p27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3" name="Google Shape;11923;p27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4" name="Google Shape;11924;p27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5" name="Google Shape;11925;p27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6" name="Google Shape;11926;p27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7" name="Google Shape;11927;p27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8" name="Google Shape;11928;p27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29" name="Google Shape;11929;p27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0" name="Google Shape;11930;p27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1" name="Google Shape;11931;p27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2" name="Google Shape;11932;p27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3" name="Google Shape;11933;p27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4" name="Google Shape;11934;p27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5" name="Google Shape;11935;p27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6" name="Google Shape;11936;p27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7" name="Google Shape;11937;p27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8" name="Google Shape;11938;p27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39" name="Google Shape;11939;p27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0" name="Google Shape;11940;p27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1" name="Google Shape;11941;p27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2" name="Google Shape;11942;p27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3" name="Google Shape;11943;p27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4" name="Google Shape;11944;p27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5" name="Google Shape;11945;p27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6" name="Google Shape;11946;p27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7" name="Google Shape;11947;p27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8" name="Google Shape;11948;p27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49" name="Google Shape;11949;p27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0" name="Google Shape;11950;p27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1" name="Google Shape;11951;p27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2" name="Google Shape;11952;p27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3" name="Google Shape;11953;p27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4" name="Google Shape;11954;p27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5" name="Google Shape;11955;p27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6" name="Google Shape;11956;p27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7" name="Google Shape;11957;p27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8" name="Google Shape;11958;p27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59" name="Google Shape;11959;p27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0" name="Google Shape;11960;p27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1" name="Google Shape;11961;p27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2" name="Google Shape;11962;p27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3" name="Google Shape;11963;p27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4" name="Google Shape;11964;p27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5" name="Google Shape;11965;p27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6" name="Google Shape;11966;p27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7" name="Google Shape;11967;p27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8" name="Google Shape;11968;p27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69" name="Google Shape;11969;p27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0" name="Google Shape;11970;p27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1" name="Google Shape;11971;p27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2" name="Google Shape;11972;p27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3" name="Google Shape;11973;p27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4" name="Google Shape;11974;p27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5" name="Google Shape;11975;p27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6" name="Google Shape;11976;p27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7" name="Google Shape;11977;p27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8" name="Google Shape;11978;p27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79" name="Google Shape;11979;p27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0" name="Google Shape;11980;p27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1" name="Google Shape;11981;p27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2" name="Google Shape;11982;p27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3" name="Google Shape;11983;p27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4" name="Google Shape;11984;p27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5" name="Google Shape;11985;p27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6" name="Google Shape;11986;p27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7" name="Google Shape;11987;p27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8" name="Google Shape;11988;p27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89" name="Google Shape;11989;p27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0" name="Google Shape;11990;p27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1" name="Google Shape;11991;p27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2" name="Google Shape;11992;p27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3" name="Google Shape;11993;p27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4" name="Google Shape;11994;p27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5" name="Google Shape;11995;p27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6" name="Google Shape;11996;p27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7" name="Google Shape;11997;p27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8" name="Google Shape;11998;p27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1999" name="Google Shape;11999;p27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0" name="Google Shape;12000;p27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1" name="Google Shape;12001;p27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2" name="Google Shape;12002;p27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3" name="Google Shape;12003;p27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4" name="Google Shape;12004;p27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5" name="Google Shape;12005;p27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6" name="Google Shape;12006;p27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7" name="Google Shape;12007;p27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8" name="Google Shape;12008;p27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09" name="Google Shape;12009;p27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0" name="Google Shape;12010;p27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1" name="Google Shape;12011;p27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2" name="Google Shape;12012;p27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3" name="Google Shape;12013;p27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4" name="Google Shape;12014;p27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5" name="Google Shape;12015;p27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6" name="Google Shape;12016;p27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7" name="Google Shape;12017;p27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8" name="Google Shape;12018;p27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19" name="Google Shape;12019;p27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0" name="Google Shape;12020;p27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1" name="Google Shape;12021;p27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2" name="Google Shape;12022;p27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3" name="Google Shape;12023;p27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4" name="Google Shape;12024;p27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5" name="Google Shape;12025;p27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6" name="Google Shape;12026;p27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7" name="Google Shape;12027;p27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8" name="Google Shape;12028;p27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29" name="Google Shape;12029;p27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0" name="Google Shape;12030;p27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1" name="Google Shape;12031;p27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2" name="Google Shape;12032;p27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3" name="Google Shape;12033;p27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4" name="Google Shape;12034;p27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5" name="Google Shape;12035;p27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6" name="Google Shape;12036;p27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7" name="Google Shape;12037;p27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8" name="Google Shape;12038;p27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39" name="Google Shape;12039;p27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0" name="Google Shape;12040;p27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1" name="Google Shape;12041;p27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2" name="Google Shape;12042;p27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3" name="Google Shape;12043;p27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4" name="Google Shape;12044;p27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5" name="Google Shape;12045;p27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6" name="Google Shape;12046;p27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7" name="Google Shape;12047;p27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8" name="Google Shape;12048;p27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49" name="Google Shape;12049;p27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0" name="Google Shape;12050;p27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1" name="Google Shape;12051;p27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2" name="Google Shape;12052;p27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3" name="Google Shape;12053;p27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4" name="Google Shape;12054;p27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5" name="Google Shape;12055;p27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6" name="Google Shape;12056;p27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7" name="Google Shape;12057;p27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8" name="Google Shape;12058;p27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59" name="Google Shape;12059;p27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0" name="Google Shape;12060;p27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1" name="Google Shape;12061;p27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2" name="Google Shape;12062;p27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3" name="Google Shape;12063;p27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4" name="Google Shape;12064;p27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5" name="Google Shape;12065;p27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6" name="Google Shape;12066;p27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7" name="Google Shape;12067;p27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8" name="Google Shape;12068;p27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69" name="Google Shape;12069;p27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0" name="Google Shape;12070;p27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1" name="Google Shape;12071;p27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2" name="Google Shape;12072;p27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3" name="Google Shape;12073;p27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4" name="Google Shape;12074;p27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5" name="Google Shape;12075;p27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6" name="Google Shape;12076;p27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7" name="Google Shape;12077;p27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8" name="Google Shape;12078;p27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79" name="Google Shape;12079;p27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0" name="Google Shape;12080;p27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1" name="Google Shape;12081;p27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2" name="Google Shape;12082;p27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3" name="Google Shape;12083;p27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4" name="Google Shape;12084;p27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5" name="Google Shape;12085;p27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6" name="Google Shape;12086;p27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7" name="Google Shape;12087;p27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8" name="Google Shape;12088;p27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89" name="Google Shape;12089;p27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0" name="Google Shape;12090;p27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1" name="Google Shape;12091;p27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2" name="Google Shape;12092;p27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3" name="Google Shape;12093;p27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4" name="Google Shape;12094;p27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5" name="Google Shape;12095;p27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6" name="Google Shape;12096;p27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7" name="Google Shape;12097;p27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8" name="Google Shape;12098;p27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099" name="Google Shape;12099;p27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0" name="Google Shape;12100;p27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1" name="Google Shape;12101;p27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2" name="Google Shape;12102;p27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3" name="Google Shape;12103;p27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4" name="Google Shape;12104;p27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5" name="Google Shape;12105;p27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6" name="Google Shape;12106;p27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7" name="Google Shape;12107;p27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8" name="Google Shape;12108;p27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09" name="Google Shape;12109;p27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0" name="Google Shape;12110;p27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1" name="Google Shape;12111;p27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2" name="Google Shape;12112;p27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3" name="Google Shape;12113;p27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4" name="Google Shape;12114;p27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5" name="Google Shape;12115;p27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6" name="Google Shape;12116;p27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7" name="Google Shape;12117;p27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8" name="Google Shape;12118;p27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19" name="Google Shape;12119;p27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0" name="Google Shape;12120;p27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1" name="Google Shape;12121;p27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2" name="Google Shape;12122;p27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3" name="Google Shape;12123;p27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4" name="Google Shape;12124;p27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5" name="Google Shape;12125;p27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6" name="Google Shape;12126;p27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7" name="Google Shape;12127;p27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8" name="Google Shape;12128;p27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29" name="Google Shape;12129;p27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0" name="Google Shape;12130;p27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1" name="Google Shape;12131;p27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2" name="Google Shape;12132;p27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3" name="Google Shape;12133;p27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4" name="Google Shape;12134;p27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5" name="Google Shape;12135;p27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6" name="Google Shape;12136;p27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7" name="Google Shape;12137;p27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8" name="Google Shape;12138;p27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39" name="Google Shape;12139;p27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0" name="Google Shape;12140;p27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1" name="Google Shape;12141;p27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2" name="Google Shape;12142;p27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3" name="Google Shape;12143;p27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4" name="Google Shape;12144;p27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5" name="Google Shape;12145;p27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6" name="Google Shape;12146;p27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7" name="Google Shape;12147;p27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8" name="Google Shape;12148;p27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49" name="Google Shape;12149;p27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0" name="Google Shape;12150;p27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1" name="Google Shape;12151;p27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2" name="Google Shape;12152;p27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3" name="Google Shape;12153;p27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4" name="Google Shape;12154;p27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5" name="Google Shape;12155;p27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6" name="Google Shape;12156;p27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7" name="Google Shape;12157;p27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8" name="Google Shape;12158;p27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59" name="Google Shape;12159;p27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0" name="Google Shape;12160;p27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1" name="Google Shape;12161;p27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2" name="Google Shape;12162;p27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3" name="Google Shape;12163;p27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4" name="Google Shape;12164;p27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5" name="Google Shape;12165;p27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6" name="Google Shape;12166;p27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7" name="Google Shape;12167;p27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8" name="Google Shape;12168;p27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69" name="Google Shape;12169;p27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0" name="Google Shape;12170;p27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1" name="Google Shape;12171;p27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2" name="Google Shape;12172;p27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3" name="Google Shape;12173;p27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4" name="Google Shape;12174;p27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5" name="Google Shape;12175;p27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6" name="Google Shape;12176;p27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7" name="Google Shape;12177;p27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8" name="Google Shape;12178;p27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79" name="Google Shape;12179;p27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0" name="Google Shape;12180;p27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1" name="Google Shape;12181;p27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2" name="Google Shape;12182;p27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3" name="Google Shape;12183;p27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4" name="Google Shape;12184;p27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5" name="Google Shape;12185;p27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6" name="Google Shape;12186;p27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7" name="Google Shape;12187;p27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8" name="Google Shape;12188;p27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89" name="Google Shape;12189;p27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0" name="Google Shape;12190;p27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1" name="Google Shape;12191;p27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2" name="Google Shape;12192;p27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3" name="Google Shape;12193;p27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4" name="Google Shape;12194;p27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5" name="Google Shape;12195;p27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6" name="Google Shape;12196;p27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7" name="Google Shape;12197;p27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8" name="Google Shape;12198;p27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199" name="Google Shape;12199;p27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0" name="Google Shape;12200;p27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1" name="Google Shape;12201;p27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2" name="Google Shape;12202;p27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3" name="Google Shape;12203;p27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4" name="Google Shape;12204;p27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5" name="Google Shape;12205;p27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6" name="Google Shape;12206;p27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7" name="Google Shape;12207;p27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8" name="Google Shape;12208;p27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09" name="Google Shape;12209;p27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0" name="Google Shape;12210;p27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1" name="Google Shape;12211;p27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2" name="Google Shape;12212;p27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3" name="Google Shape;12213;p27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4" name="Google Shape;12214;p27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5" name="Google Shape;12215;p27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6" name="Google Shape;12216;p27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7" name="Google Shape;12217;p27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8" name="Google Shape;12218;p27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19" name="Google Shape;12219;p27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0" name="Google Shape;12220;p27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1" name="Google Shape;12221;p27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2" name="Google Shape;12222;p27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3" name="Google Shape;12223;p27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4" name="Google Shape;12224;p27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5" name="Google Shape;12225;p27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6" name="Google Shape;12226;p27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7" name="Google Shape;12227;p27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8" name="Google Shape;12228;p27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29" name="Google Shape;12229;p27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0" name="Google Shape;12230;p27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1" name="Google Shape;12231;p27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2" name="Google Shape;12232;p27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3" name="Google Shape;12233;p27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4" name="Google Shape;12234;p27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5" name="Google Shape;12235;p27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6" name="Google Shape;12236;p27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7" name="Google Shape;12237;p27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8" name="Google Shape;12238;p27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39" name="Google Shape;12239;p27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0" name="Google Shape;12240;p27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1" name="Google Shape;12241;p27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2" name="Google Shape;12242;p27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3" name="Google Shape;12243;p27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4" name="Google Shape;12244;p27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5" name="Google Shape;12245;p27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6" name="Google Shape;12246;p27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7" name="Google Shape;12247;p27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8" name="Google Shape;12248;p27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49" name="Google Shape;12249;p27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50" name="Google Shape;12250;p27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2251" name="Google Shape;12251;p27"/>
          <p:cNvSpPr/>
          <p:nvPr/>
        </p:nvSpPr>
        <p:spPr>
          <a:xfrm rot="10800000" flipH="1">
            <a:off x="1911236" y="-130667"/>
            <a:ext cx="22510936" cy="141576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  <p:sp>
        <p:nvSpPr>
          <p:cNvPr id="12252" name="Google Shape;12252;p27"/>
          <p:cNvSpPr txBox="1">
            <a:spLocks noGrp="1"/>
          </p:cNvSpPr>
          <p:nvPr>
            <p:ph type="title"/>
          </p:nvPr>
        </p:nvSpPr>
        <p:spPr>
          <a:xfrm>
            <a:off x="1901438" y="1804416"/>
            <a:ext cx="20574641" cy="152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xygen"/>
                <a:ea typeface="Oxygen"/>
                <a:cs typeface="Oxygen"/>
                <a:sym typeface="Oxygen"/>
              </a:defRPr>
            </a:lvl9pPr>
          </a:lstStyle>
          <a:p>
            <a:endParaRPr/>
          </a:p>
        </p:txBody>
      </p:sp>
      <p:sp>
        <p:nvSpPr>
          <p:cNvPr id="12253" name="Google Shape;12253;p27"/>
          <p:cNvSpPr txBox="1">
            <a:spLocks noGrp="1"/>
          </p:cNvSpPr>
          <p:nvPr>
            <p:ph type="subTitle" idx="1"/>
          </p:nvPr>
        </p:nvSpPr>
        <p:spPr>
          <a:xfrm>
            <a:off x="4022312" y="9363456"/>
            <a:ext cx="4046946" cy="10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800"/>
              <a:buFont typeface="Playfair Display"/>
              <a:buNone/>
              <a:defRPr sz="4799" b="1">
                <a:solidFill>
                  <a:schemeClr val="accent3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4" name="Google Shape;12254;p27"/>
          <p:cNvSpPr txBox="1">
            <a:spLocks noGrp="1"/>
          </p:cNvSpPr>
          <p:nvPr>
            <p:ph type="subTitle" idx="2"/>
          </p:nvPr>
        </p:nvSpPr>
        <p:spPr>
          <a:xfrm>
            <a:off x="4022312" y="10241280"/>
            <a:ext cx="4046946" cy="1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5" name="Google Shape;12255;p27"/>
          <p:cNvSpPr txBox="1">
            <a:spLocks noGrp="1"/>
          </p:cNvSpPr>
          <p:nvPr>
            <p:ph type="subTitle" idx="3"/>
          </p:nvPr>
        </p:nvSpPr>
        <p:spPr>
          <a:xfrm>
            <a:off x="10165379" y="9363456"/>
            <a:ext cx="4046946" cy="10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Playfair Display"/>
              <a:buNone/>
              <a:defRPr sz="4799" b="1">
                <a:solidFill>
                  <a:schemeClr val="accent2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 rtl="0">
              <a:spcBef>
                <a:spcPts val="4266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algn="ctr" rtl="0">
              <a:spcBef>
                <a:spcPts val="4266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algn="ctr" rtl="0">
              <a:spcBef>
                <a:spcPts val="4266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algn="ctr" rtl="0">
              <a:spcBef>
                <a:spcPts val="4266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algn="ctr" rtl="0">
              <a:spcBef>
                <a:spcPts val="4266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algn="ctr" rtl="0">
              <a:spcBef>
                <a:spcPts val="4266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algn="ctr" rtl="0">
              <a:spcBef>
                <a:spcPts val="4266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algn="ctr" rtl="0">
              <a:spcBef>
                <a:spcPts val="4266"/>
              </a:spcBef>
              <a:spcAft>
                <a:spcPts val="4266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12256" name="Google Shape;12256;p27"/>
          <p:cNvSpPr txBox="1">
            <a:spLocks noGrp="1"/>
          </p:cNvSpPr>
          <p:nvPr>
            <p:ph type="subTitle" idx="4"/>
          </p:nvPr>
        </p:nvSpPr>
        <p:spPr>
          <a:xfrm>
            <a:off x="10165379" y="10241280"/>
            <a:ext cx="4046946" cy="1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7" name="Google Shape;12257;p27"/>
          <p:cNvSpPr txBox="1">
            <a:spLocks noGrp="1"/>
          </p:cNvSpPr>
          <p:nvPr>
            <p:ph type="subTitle" idx="5"/>
          </p:nvPr>
        </p:nvSpPr>
        <p:spPr>
          <a:xfrm>
            <a:off x="16308445" y="9363456"/>
            <a:ext cx="4046946" cy="107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1800"/>
              <a:buFont typeface="Playfair Display"/>
              <a:buNone/>
              <a:defRPr sz="4799" b="1">
                <a:solidFill>
                  <a:schemeClr val="accent5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8" name="Google Shape;12258;p27"/>
          <p:cNvSpPr txBox="1">
            <a:spLocks noGrp="1"/>
          </p:cNvSpPr>
          <p:nvPr>
            <p:ph type="subTitle" idx="6"/>
          </p:nvPr>
        </p:nvSpPr>
        <p:spPr>
          <a:xfrm>
            <a:off x="16308445" y="10241280"/>
            <a:ext cx="4046946" cy="165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4266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4266"/>
              </a:spcBef>
              <a:spcAft>
                <a:spcPts val="4266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3478937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one">
  <p:cSld name="Background one">
    <p:spTree>
      <p:nvGrpSpPr>
        <p:cNvPr id="1" name="Shape 1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60" name="Google Shape;12260;p28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2261" name="Google Shape;12261;p28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62" name="Google Shape;12262;p28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63" name="Google Shape;12263;p28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64" name="Google Shape;12264;p28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65" name="Google Shape;12265;p28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66" name="Google Shape;12266;p28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67" name="Google Shape;12267;p28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68" name="Google Shape;12268;p28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69" name="Google Shape;12269;p28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0" name="Google Shape;12270;p28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1" name="Google Shape;12271;p28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2" name="Google Shape;12272;p28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3" name="Google Shape;12273;p28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4" name="Google Shape;12274;p28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5" name="Google Shape;12275;p28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6" name="Google Shape;12276;p28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7" name="Google Shape;12277;p28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8" name="Google Shape;12278;p28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79" name="Google Shape;12279;p28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0" name="Google Shape;12280;p28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1" name="Google Shape;12281;p28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2" name="Google Shape;12282;p28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3" name="Google Shape;12283;p28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4" name="Google Shape;12284;p28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5" name="Google Shape;12285;p28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6" name="Google Shape;12286;p28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7" name="Google Shape;12287;p28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8" name="Google Shape;12288;p28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89" name="Google Shape;12289;p28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0" name="Google Shape;12290;p28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1" name="Google Shape;12291;p28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2" name="Google Shape;12292;p28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3" name="Google Shape;12293;p28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4" name="Google Shape;12294;p28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5" name="Google Shape;12295;p28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6" name="Google Shape;12296;p28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7" name="Google Shape;12297;p28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8" name="Google Shape;12298;p28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299" name="Google Shape;12299;p28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0" name="Google Shape;12300;p28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1" name="Google Shape;12301;p28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2" name="Google Shape;12302;p28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3" name="Google Shape;12303;p28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4" name="Google Shape;12304;p28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5" name="Google Shape;12305;p28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6" name="Google Shape;12306;p28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7" name="Google Shape;12307;p28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8" name="Google Shape;12308;p28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09" name="Google Shape;12309;p28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0" name="Google Shape;12310;p28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1" name="Google Shape;12311;p28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2" name="Google Shape;12312;p28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3" name="Google Shape;12313;p28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4" name="Google Shape;12314;p28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5" name="Google Shape;12315;p28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6" name="Google Shape;12316;p28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7" name="Google Shape;12317;p28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8" name="Google Shape;12318;p28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19" name="Google Shape;12319;p28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0" name="Google Shape;12320;p28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1" name="Google Shape;12321;p28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2" name="Google Shape;12322;p28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3" name="Google Shape;12323;p28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4" name="Google Shape;12324;p28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5" name="Google Shape;12325;p28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6" name="Google Shape;12326;p28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7" name="Google Shape;12327;p28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8" name="Google Shape;12328;p28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29" name="Google Shape;12329;p28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0" name="Google Shape;12330;p28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1" name="Google Shape;12331;p28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2" name="Google Shape;12332;p28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3" name="Google Shape;12333;p28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4" name="Google Shape;12334;p28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5" name="Google Shape;12335;p28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6" name="Google Shape;12336;p28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7" name="Google Shape;12337;p28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8" name="Google Shape;12338;p28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39" name="Google Shape;12339;p28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0" name="Google Shape;12340;p28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1" name="Google Shape;12341;p28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2" name="Google Shape;12342;p28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3" name="Google Shape;12343;p28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4" name="Google Shape;12344;p28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5" name="Google Shape;12345;p28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6" name="Google Shape;12346;p28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7" name="Google Shape;12347;p28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8" name="Google Shape;12348;p28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49" name="Google Shape;12349;p28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0" name="Google Shape;12350;p28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1" name="Google Shape;12351;p28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2" name="Google Shape;12352;p28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3" name="Google Shape;12353;p28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4" name="Google Shape;12354;p28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5" name="Google Shape;12355;p28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6" name="Google Shape;12356;p28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7" name="Google Shape;12357;p28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8" name="Google Shape;12358;p28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59" name="Google Shape;12359;p28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0" name="Google Shape;12360;p28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1" name="Google Shape;12361;p28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2" name="Google Shape;12362;p28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3" name="Google Shape;12363;p28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4" name="Google Shape;12364;p28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5" name="Google Shape;12365;p28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6" name="Google Shape;12366;p28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7" name="Google Shape;12367;p28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8" name="Google Shape;12368;p28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69" name="Google Shape;12369;p28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0" name="Google Shape;12370;p28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1" name="Google Shape;12371;p28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2" name="Google Shape;12372;p28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3" name="Google Shape;12373;p28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4" name="Google Shape;12374;p28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5" name="Google Shape;12375;p28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6" name="Google Shape;12376;p28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7" name="Google Shape;12377;p28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8" name="Google Shape;12378;p28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79" name="Google Shape;12379;p28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0" name="Google Shape;12380;p28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1" name="Google Shape;12381;p28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2" name="Google Shape;12382;p28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3" name="Google Shape;12383;p28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4" name="Google Shape;12384;p28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5" name="Google Shape;12385;p28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6" name="Google Shape;12386;p28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7" name="Google Shape;12387;p28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8" name="Google Shape;12388;p28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89" name="Google Shape;12389;p28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0" name="Google Shape;12390;p28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1" name="Google Shape;12391;p28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2" name="Google Shape;12392;p28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3" name="Google Shape;12393;p28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4" name="Google Shape;12394;p28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5" name="Google Shape;12395;p28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6" name="Google Shape;12396;p28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7" name="Google Shape;12397;p28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8" name="Google Shape;12398;p28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399" name="Google Shape;12399;p28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0" name="Google Shape;12400;p28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1" name="Google Shape;12401;p28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2" name="Google Shape;12402;p28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3" name="Google Shape;12403;p28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4" name="Google Shape;12404;p28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5" name="Google Shape;12405;p28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6" name="Google Shape;12406;p28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7" name="Google Shape;12407;p28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8" name="Google Shape;12408;p28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09" name="Google Shape;12409;p28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0" name="Google Shape;12410;p28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1" name="Google Shape;12411;p28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2" name="Google Shape;12412;p28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3" name="Google Shape;12413;p28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4" name="Google Shape;12414;p28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5" name="Google Shape;12415;p28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6" name="Google Shape;12416;p28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7" name="Google Shape;12417;p28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8" name="Google Shape;12418;p28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19" name="Google Shape;12419;p28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0" name="Google Shape;12420;p28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1" name="Google Shape;12421;p28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2" name="Google Shape;12422;p28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3" name="Google Shape;12423;p28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4" name="Google Shape;12424;p28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5" name="Google Shape;12425;p28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6" name="Google Shape;12426;p28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7" name="Google Shape;12427;p28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8" name="Google Shape;12428;p28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29" name="Google Shape;12429;p28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0" name="Google Shape;12430;p28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1" name="Google Shape;12431;p28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2" name="Google Shape;12432;p28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3" name="Google Shape;12433;p28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4" name="Google Shape;12434;p28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5" name="Google Shape;12435;p28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6" name="Google Shape;12436;p28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7" name="Google Shape;12437;p28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8" name="Google Shape;12438;p28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39" name="Google Shape;12439;p28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0" name="Google Shape;12440;p28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1" name="Google Shape;12441;p28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2" name="Google Shape;12442;p28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3" name="Google Shape;12443;p28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4" name="Google Shape;12444;p28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5" name="Google Shape;12445;p28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6" name="Google Shape;12446;p28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7" name="Google Shape;12447;p28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8" name="Google Shape;12448;p28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49" name="Google Shape;12449;p28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0" name="Google Shape;12450;p28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1" name="Google Shape;12451;p28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2" name="Google Shape;12452;p28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3" name="Google Shape;12453;p28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4" name="Google Shape;12454;p28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5" name="Google Shape;12455;p28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6" name="Google Shape;12456;p28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7" name="Google Shape;12457;p28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8" name="Google Shape;12458;p28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59" name="Google Shape;12459;p28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0" name="Google Shape;12460;p28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1" name="Google Shape;12461;p28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2" name="Google Shape;12462;p28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3" name="Google Shape;12463;p28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4" name="Google Shape;12464;p28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5" name="Google Shape;12465;p28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6" name="Google Shape;12466;p28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7" name="Google Shape;12467;p28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8" name="Google Shape;12468;p28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69" name="Google Shape;12469;p28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0" name="Google Shape;12470;p28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1" name="Google Shape;12471;p28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2" name="Google Shape;12472;p28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3" name="Google Shape;12473;p28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4" name="Google Shape;12474;p28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5" name="Google Shape;12475;p28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6" name="Google Shape;12476;p28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7" name="Google Shape;12477;p28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8" name="Google Shape;12478;p28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79" name="Google Shape;12479;p28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0" name="Google Shape;12480;p28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1" name="Google Shape;12481;p28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2" name="Google Shape;12482;p28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3" name="Google Shape;12483;p28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4" name="Google Shape;12484;p28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5" name="Google Shape;12485;p28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6" name="Google Shape;12486;p28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7" name="Google Shape;12487;p28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8" name="Google Shape;12488;p28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89" name="Google Shape;12489;p28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0" name="Google Shape;12490;p28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1" name="Google Shape;12491;p28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2" name="Google Shape;12492;p28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3" name="Google Shape;12493;p28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4" name="Google Shape;12494;p28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5" name="Google Shape;12495;p28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6" name="Google Shape;12496;p28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7" name="Google Shape;12497;p28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8" name="Google Shape;12498;p28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499" name="Google Shape;12499;p28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0" name="Google Shape;12500;p28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1" name="Google Shape;12501;p28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2" name="Google Shape;12502;p28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3" name="Google Shape;12503;p28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4" name="Google Shape;12504;p28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5" name="Google Shape;12505;p28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6" name="Google Shape;12506;p28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7" name="Google Shape;12507;p28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8" name="Google Shape;12508;p28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09" name="Google Shape;12509;p28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0" name="Google Shape;12510;p28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1" name="Google Shape;12511;p28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2" name="Google Shape;12512;p28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3" name="Google Shape;12513;p28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4" name="Google Shape;12514;p28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5" name="Google Shape;12515;p28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6" name="Google Shape;12516;p28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7" name="Google Shape;12517;p28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8" name="Google Shape;12518;p28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19" name="Google Shape;12519;p28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0" name="Google Shape;12520;p28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1" name="Google Shape;12521;p28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2" name="Google Shape;12522;p28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3" name="Google Shape;12523;p28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4" name="Google Shape;12524;p28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5" name="Google Shape;12525;p28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6" name="Google Shape;12526;p28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7" name="Google Shape;12527;p28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8" name="Google Shape;12528;p28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29" name="Google Shape;12529;p28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0" name="Google Shape;12530;p28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1" name="Google Shape;12531;p28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2" name="Google Shape;12532;p28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3" name="Google Shape;12533;p28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4" name="Google Shape;12534;p28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5" name="Google Shape;12535;p28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6" name="Google Shape;12536;p28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7" name="Google Shape;12537;p28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8" name="Google Shape;12538;p28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39" name="Google Shape;12539;p28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0" name="Google Shape;12540;p28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1" name="Google Shape;12541;p28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2" name="Google Shape;12542;p28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3" name="Google Shape;12543;p28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4" name="Google Shape;12544;p28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5" name="Google Shape;12545;p28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6" name="Google Shape;12546;p28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7" name="Google Shape;12547;p28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8" name="Google Shape;12548;p28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49" name="Google Shape;12549;p28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0" name="Google Shape;12550;p28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1" name="Google Shape;12551;p28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2" name="Google Shape;12552;p28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3" name="Google Shape;12553;p28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4" name="Google Shape;12554;p28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5" name="Google Shape;12555;p28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6" name="Google Shape;12556;p28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7" name="Google Shape;12557;p28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8" name="Google Shape;12558;p28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59" name="Google Shape;12559;p28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0" name="Google Shape;12560;p28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1" name="Google Shape;12561;p28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2" name="Google Shape;12562;p28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3" name="Google Shape;12563;p28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4" name="Google Shape;12564;p28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5" name="Google Shape;12565;p28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6" name="Google Shape;12566;p28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7" name="Google Shape;12567;p28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8" name="Google Shape;12568;p28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69" name="Google Shape;12569;p28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0" name="Google Shape;12570;p28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1" name="Google Shape;12571;p28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2" name="Google Shape;12572;p28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3" name="Google Shape;12573;p28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4" name="Google Shape;12574;p28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5" name="Google Shape;12575;p28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6" name="Google Shape;12576;p28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7" name="Google Shape;12577;p28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8" name="Google Shape;12578;p28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79" name="Google Shape;12579;p28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0" name="Google Shape;12580;p28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1" name="Google Shape;12581;p28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2" name="Google Shape;12582;p28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3" name="Google Shape;12583;p28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4" name="Google Shape;12584;p28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5" name="Google Shape;12585;p28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6" name="Google Shape;12586;p28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7" name="Google Shape;12587;p28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8" name="Google Shape;12588;p28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89" name="Google Shape;12589;p28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0" name="Google Shape;12590;p28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1" name="Google Shape;12591;p28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2" name="Google Shape;12592;p28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3" name="Google Shape;12593;p28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4" name="Google Shape;12594;p28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5" name="Google Shape;12595;p28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6" name="Google Shape;12596;p28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7" name="Google Shape;12597;p28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8" name="Google Shape;12598;p28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599" name="Google Shape;12599;p28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0" name="Google Shape;12600;p28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1" name="Google Shape;12601;p28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2" name="Google Shape;12602;p28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3" name="Google Shape;12603;p28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4" name="Google Shape;12604;p28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5" name="Google Shape;12605;p28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6" name="Google Shape;12606;p28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7" name="Google Shape;12607;p28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8" name="Google Shape;12608;p28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09" name="Google Shape;12609;p28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0" name="Google Shape;12610;p28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1" name="Google Shape;12611;p28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2" name="Google Shape;12612;p28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3" name="Google Shape;12613;p28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4" name="Google Shape;12614;p28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5" name="Google Shape;12615;p28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6" name="Google Shape;12616;p28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7" name="Google Shape;12617;p28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8" name="Google Shape;12618;p28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19" name="Google Shape;12619;p28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0" name="Google Shape;12620;p28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1" name="Google Shape;12621;p28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2" name="Google Shape;12622;p28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3" name="Google Shape;12623;p28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4" name="Google Shape;12624;p28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5" name="Google Shape;12625;p28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6" name="Google Shape;12626;p28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7" name="Google Shape;12627;p28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8" name="Google Shape;12628;p28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29" name="Google Shape;12629;p28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0" name="Google Shape;12630;p28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1" name="Google Shape;12631;p28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2" name="Google Shape;12632;p28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3" name="Google Shape;12633;p28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4" name="Google Shape;12634;p28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5" name="Google Shape;12635;p28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6" name="Google Shape;12636;p28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7" name="Google Shape;12637;p28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8" name="Google Shape;12638;p28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39" name="Google Shape;12639;p28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0" name="Google Shape;12640;p28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1" name="Google Shape;12641;p28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2" name="Google Shape;12642;p28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3" name="Google Shape;12643;p28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4" name="Google Shape;12644;p28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5" name="Google Shape;12645;p28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6" name="Google Shape;12646;p28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7" name="Google Shape;12647;p28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8" name="Google Shape;12648;p28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49" name="Google Shape;12649;p28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0" name="Google Shape;12650;p28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1" name="Google Shape;12651;p28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2" name="Google Shape;12652;p28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3" name="Google Shape;12653;p28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4" name="Google Shape;12654;p28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5" name="Google Shape;12655;p28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6" name="Google Shape;12656;p28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7" name="Google Shape;12657;p28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8" name="Google Shape;12658;p28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59" name="Google Shape;12659;p28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0" name="Google Shape;12660;p28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1" name="Google Shape;12661;p28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2" name="Google Shape;12662;p28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3" name="Google Shape;12663;p28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4" name="Google Shape;12664;p28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5" name="Google Shape;12665;p28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6" name="Google Shape;12666;p28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7" name="Google Shape;12667;p28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8" name="Google Shape;12668;p28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69" name="Google Shape;12669;p28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0" name="Google Shape;12670;p28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1" name="Google Shape;12671;p28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2" name="Google Shape;12672;p28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3" name="Google Shape;12673;p28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4" name="Google Shape;12674;p28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5" name="Google Shape;12675;p28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6" name="Google Shape;12676;p28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7" name="Google Shape;12677;p28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8" name="Google Shape;12678;p28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79" name="Google Shape;12679;p28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0" name="Google Shape;12680;p28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1" name="Google Shape;12681;p28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2" name="Google Shape;12682;p28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3" name="Google Shape;12683;p28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4" name="Google Shape;12684;p28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5" name="Google Shape;12685;p28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6" name="Google Shape;12686;p28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7" name="Google Shape;12687;p28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8" name="Google Shape;12688;p28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89" name="Google Shape;12689;p28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0" name="Google Shape;12690;p28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1" name="Google Shape;12691;p28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2" name="Google Shape;12692;p28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3" name="Google Shape;12693;p28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4" name="Google Shape;12694;p28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5" name="Google Shape;12695;p28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6" name="Google Shape;12696;p28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7" name="Google Shape;12697;p28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8" name="Google Shape;12698;p28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699" name="Google Shape;12699;p28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0" name="Google Shape;12700;p28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1" name="Google Shape;12701;p28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2" name="Google Shape;12702;p28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3" name="Google Shape;12703;p28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4" name="Google Shape;12704;p28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5" name="Google Shape;12705;p28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6" name="Google Shape;12706;p28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7" name="Google Shape;12707;p28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8" name="Google Shape;12708;p28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09" name="Google Shape;12709;p28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0" name="Google Shape;12710;p28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1" name="Google Shape;12711;p28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2" name="Google Shape;12712;p28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3" name="Google Shape;12713;p28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4" name="Google Shape;12714;p28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5" name="Google Shape;12715;p28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6" name="Google Shape;12716;p28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7" name="Google Shape;12717;p28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8" name="Google Shape;12718;p28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19" name="Google Shape;12719;p28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0" name="Google Shape;12720;p28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1" name="Google Shape;12721;p28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2" name="Google Shape;12722;p28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3" name="Google Shape;12723;p28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4" name="Google Shape;12724;p28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5" name="Google Shape;12725;p28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6" name="Google Shape;12726;p28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7" name="Google Shape;12727;p28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8" name="Google Shape;12728;p28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29" name="Google Shape;12729;p28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0" name="Google Shape;12730;p28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1" name="Google Shape;12731;p28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2" name="Google Shape;12732;p28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3" name="Google Shape;12733;p28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4" name="Google Shape;12734;p28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5" name="Google Shape;12735;p28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6" name="Google Shape;12736;p28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7" name="Google Shape;12737;p28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8" name="Google Shape;12738;p28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39" name="Google Shape;12739;p28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0" name="Google Shape;12740;p28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1" name="Google Shape;12741;p28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2" name="Google Shape;12742;p28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3" name="Google Shape;12743;p28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4" name="Google Shape;12744;p28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5" name="Google Shape;12745;p28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6" name="Google Shape;12746;p28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7" name="Google Shape;12747;p28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8" name="Google Shape;12748;p28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49" name="Google Shape;12749;p28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0" name="Google Shape;12750;p28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1" name="Google Shape;12751;p28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2" name="Google Shape;12752;p28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3" name="Google Shape;12753;p28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4" name="Google Shape;12754;p28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5" name="Google Shape;12755;p28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6" name="Google Shape;12756;p28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7" name="Google Shape;12757;p28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8" name="Google Shape;12758;p28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59" name="Google Shape;12759;p28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60" name="Google Shape;12760;p28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61" name="Google Shape;12761;p28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62" name="Google Shape;12762;p28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63" name="Google Shape;12763;p28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2764" name="Google Shape;12764;p28"/>
          <p:cNvSpPr/>
          <p:nvPr/>
        </p:nvSpPr>
        <p:spPr>
          <a:xfrm>
            <a:off x="2845259" y="2194533"/>
            <a:ext cx="18679934" cy="932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</p:spTree>
    <p:extLst>
      <p:ext uri="{BB962C8B-B14F-4D97-AF65-F5344CB8AC3E}">
        <p14:creationId xmlns:p14="http://schemas.microsoft.com/office/powerpoint/2010/main" val="970760756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two">
  <p:cSld name="Background two">
    <p:spTree>
      <p:nvGrpSpPr>
        <p:cNvPr id="1" name="Shape 12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766" name="Google Shape;12766;p29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2767" name="Google Shape;12767;p29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68" name="Google Shape;12768;p29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69" name="Google Shape;12769;p29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0" name="Google Shape;12770;p29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1" name="Google Shape;12771;p29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2" name="Google Shape;12772;p29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3" name="Google Shape;12773;p29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4" name="Google Shape;12774;p29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5" name="Google Shape;12775;p29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6" name="Google Shape;12776;p29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7" name="Google Shape;12777;p29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8" name="Google Shape;12778;p29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79" name="Google Shape;12779;p29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0" name="Google Shape;12780;p29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1" name="Google Shape;12781;p29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2" name="Google Shape;12782;p29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3" name="Google Shape;12783;p29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4" name="Google Shape;12784;p29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5" name="Google Shape;12785;p29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6" name="Google Shape;12786;p29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7" name="Google Shape;12787;p29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8" name="Google Shape;12788;p29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89" name="Google Shape;12789;p29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0" name="Google Shape;12790;p29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1" name="Google Shape;12791;p29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2" name="Google Shape;12792;p29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3" name="Google Shape;12793;p29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4" name="Google Shape;12794;p29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5" name="Google Shape;12795;p29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6" name="Google Shape;12796;p29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7" name="Google Shape;12797;p29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8" name="Google Shape;12798;p29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799" name="Google Shape;12799;p29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0" name="Google Shape;12800;p29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1" name="Google Shape;12801;p29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2" name="Google Shape;12802;p29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3" name="Google Shape;12803;p29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4" name="Google Shape;12804;p29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5" name="Google Shape;12805;p29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6" name="Google Shape;12806;p29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7" name="Google Shape;12807;p29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8" name="Google Shape;12808;p29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09" name="Google Shape;12809;p29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0" name="Google Shape;12810;p29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1" name="Google Shape;12811;p29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2" name="Google Shape;12812;p29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3" name="Google Shape;12813;p29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4" name="Google Shape;12814;p29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5" name="Google Shape;12815;p29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6" name="Google Shape;12816;p29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7" name="Google Shape;12817;p29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8" name="Google Shape;12818;p29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19" name="Google Shape;12819;p29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0" name="Google Shape;12820;p29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1" name="Google Shape;12821;p29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2" name="Google Shape;12822;p29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3" name="Google Shape;12823;p29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4" name="Google Shape;12824;p29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5" name="Google Shape;12825;p29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6" name="Google Shape;12826;p29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7" name="Google Shape;12827;p29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8" name="Google Shape;12828;p29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29" name="Google Shape;12829;p29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0" name="Google Shape;12830;p29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1" name="Google Shape;12831;p29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2" name="Google Shape;12832;p29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3" name="Google Shape;12833;p29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4" name="Google Shape;12834;p29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5" name="Google Shape;12835;p29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6" name="Google Shape;12836;p29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7" name="Google Shape;12837;p29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8" name="Google Shape;12838;p29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39" name="Google Shape;12839;p29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0" name="Google Shape;12840;p29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1" name="Google Shape;12841;p29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2" name="Google Shape;12842;p29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3" name="Google Shape;12843;p29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4" name="Google Shape;12844;p29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5" name="Google Shape;12845;p29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6" name="Google Shape;12846;p29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7" name="Google Shape;12847;p29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8" name="Google Shape;12848;p29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49" name="Google Shape;12849;p29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0" name="Google Shape;12850;p29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1" name="Google Shape;12851;p29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2" name="Google Shape;12852;p29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3" name="Google Shape;12853;p29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4" name="Google Shape;12854;p29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5" name="Google Shape;12855;p29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6" name="Google Shape;12856;p29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7" name="Google Shape;12857;p29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8" name="Google Shape;12858;p29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59" name="Google Shape;12859;p29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0" name="Google Shape;12860;p29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1" name="Google Shape;12861;p29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2" name="Google Shape;12862;p29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3" name="Google Shape;12863;p29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4" name="Google Shape;12864;p29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5" name="Google Shape;12865;p29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6" name="Google Shape;12866;p29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7" name="Google Shape;12867;p29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8" name="Google Shape;12868;p29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69" name="Google Shape;12869;p29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0" name="Google Shape;12870;p29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1" name="Google Shape;12871;p29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2" name="Google Shape;12872;p29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3" name="Google Shape;12873;p29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4" name="Google Shape;12874;p29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5" name="Google Shape;12875;p29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6" name="Google Shape;12876;p29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7" name="Google Shape;12877;p29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8" name="Google Shape;12878;p29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79" name="Google Shape;12879;p29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0" name="Google Shape;12880;p29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1" name="Google Shape;12881;p29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2" name="Google Shape;12882;p29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3" name="Google Shape;12883;p29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4" name="Google Shape;12884;p29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5" name="Google Shape;12885;p29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6" name="Google Shape;12886;p29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7" name="Google Shape;12887;p29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8" name="Google Shape;12888;p29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89" name="Google Shape;12889;p29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0" name="Google Shape;12890;p29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1" name="Google Shape;12891;p29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2" name="Google Shape;12892;p29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3" name="Google Shape;12893;p29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4" name="Google Shape;12894;p29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5" name="Google Shape;12895;p29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6" name="Google Shape;12896;p29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7" name="Google Shape;12897;p29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8" name="Google Shape;12898;p29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899" name="Google Shape;12899;p29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0" name="Google Shape;12900;p29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1" name="Google Shape;12901;p29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2" name="Google Shape;12902;p29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3" name="Google Shape;12903;p29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4" name="Google Shape;12904;p29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5" name="Google Shape;12905;p29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6" name="Google Shape;12906;p29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7" name="Google Shape;12907;p29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8" name="Google Shape;12908;p29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09" name="Google Shape;12909;p29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0" name="Google Shape;12910;p29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1" name="Google Shape;12911;p29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2" name="Google Shape;12912;p29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3" name="Google Shape;12913;p29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4" name="Google Shape;12914;p29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5" name="Google Shape;12915;p29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6" name="Google Shape;12916;p29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7" name="Google Shape;12917;p29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8" name="Google Shape;12918;p29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19" name="Google Shape;12919;p29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0" name="Google Shape;12920;p29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1" name="Google Shape;12921;p29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2" name="Google Shape;12922;p29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3" name="Google Shape;12923;p29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4" name="Google Shape;12924;p29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5" name="Google Shape;12925;p29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6" name="Google Shape;12926;p29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7" name="Google Shape;12927;p29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8" name="Google Shape;12928;p29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29" name="Google Shape;12929;p29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0" name="Google Shape;12930;p29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1" name="Google Shape;12931;p29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2" name="Google Shape;12932;p29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3" name="Google Shape;12933;p29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4" name="Google Shape;12934;p29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5" name="Google Shape;12935;p29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6" name="Google Shape;12936;p29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7" name="Google Shape;12937;p29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8" name="Google Shape;12938;p29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39" name="Google Shape;12939;p29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0" name="Google Shape;12940;p29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1" name="Google Shape;12941;p29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2" name="Google Shape;12942;p29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3" name="Google Shape;12943;p29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4" name="Google Shape;12944;p29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5" name="Google Shape;12945;p29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6" name="Google Shape;12946;p29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7" name="Google Shape;12947;p29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8" name="Google Shape;12948;p29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49" name="Google Shape;12949;p29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0" name="Google Shape;12950;p29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1" name="Google Shape;12951;p29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2" name="Google Shape;12952;p29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3" name="Google Shape;12953;p29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4" name="Google Shape;12954;p29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5" name="Google Shape;12955;p29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6" name="Google Shape;12956;p29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7" name="Google Shape;12957;p29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8" name="Google Shape;12958;p29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59" name="Google Shape;12959;p29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0" name="Google Shape;12960;p29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1" name="Google Shape;12961;p29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2" name="Google Shape;12962;p29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3" name="Google Shape;12963;p29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4" name="Google Shape;12964;p29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5" name="Google Shape;12965;p29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6" name="Google Shape;12966;p29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7" name="Google Shape;12967;p29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8" name="Google Shape;12968;p29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69" name="Google Shape;12969;p29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0" name="Google Shape;12970;p29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1" name="Google Shape;12971;p29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2" name="Google Shape;12972;p29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3" name="Google Shape;12973;p29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4" name="Google Shape;12974;p29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5" name="Google Shape;12975;p29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6" name="Google Shape;12976;p29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7" name="Google Shape;12977;p29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8" name="Google Shape;12978;p29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79" name="Google Shape;12979;p29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0" name="Google Shape;12980;p29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1" name="Google Shape;12981;p29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2" name="Google Shape;12982;p29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3" name="Google Shape;12983;p29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4" name="Google Shape;12984;p29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5" name="Google Shape;12985;p29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6" name="Google Shape;12986;p29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7" name="Google Shape;12987;p29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8" name="Google Shape;12988;p29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89" name="Google Shape;12989;p29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0" name="Google Shape;12990;p29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1" name="Google Shape;12991;p29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2" name="Google Shape;12992;p29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3" name="Google Shape;12993;p29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4" name="Google Shape;12994;p29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5" name="Google Shape;12995;p29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6" name="Google Shape;12996;p29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7" name="Google Shape;12997;p29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8" name="Google Shape;12998;p29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2999" name="Google Shape;12999;p29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0" name="Google Shape;13000;p29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1" name="Google Shape;13001;p29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2" name="Google Shape;13002;p29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3" name="Google Shape;13003;p29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4" name="Google Shape;13004;p29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5" name="Google Shape;13005;p29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6" name="Google Shape;13006;p29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7" name="Google Shape;13007;p29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8" name="Google Shape;13008;p29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09" name="Google Shape;13009;p29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0" name="Google Shape;13010;p29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1" name="Google Shape;13011;p29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2" name="Google Shape;13012;p29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3" name="Google Shape;13013;p29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4" name="Google Shape;13014;p29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5" name="Google Shape;13015;p29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6" name="Google Shape;13016;p29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7" name="Google Shape;13017;p29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8" name="Google Shape;13018;p29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19" name="Google Shape;13019;p29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0" name="Google Shape;13020;p29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1" name="Google Shape;13021;p29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2" name="Google Shape;13022;p29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3" name="Google Shape;13023;p29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4" name="Google Shape;13024;p29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5" name="Google Shape;13025;p29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6" name="Google Shape;13026;p29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7" name="Google Shape;13027;p29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8" name="Google Shape;13028;p29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29" name="Google Shape;13029;p29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0" name="Google Shape;13030;p29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1" name="Google Shape;13031;p29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2" name="Google Shape;13032;p29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3" name="Google Shape;13033;p29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4" name="Google Shape;13034;p29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5" name="Google Shape;13035;p29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6" name="Google Shape;13036;p29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7" name="Google Shape;13037;p29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8" name="Google Shape;13038;p29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39" name="Google Shape;13039;p29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0" name="Google Shape;13040;p29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1" name="Google Shape;13041;p29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2" name="Google Shape;13042;p29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3" name="Google Shape;13043;p29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4" name="Google Shape;13044;p29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5" name="Google Shape;13045;p29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6" name="Google Shape;13046;p29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7" name="Google Shape;13047;p29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8" name="Google Shape;13048;p29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49" name="Google Shape;13049;p29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0" name="Google Shape;13050;p29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1" name="Google Shape;13051;p29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2" name="Google Shape;13052;p29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3" name="Google Shape;13053;p29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4" name="Google Shape;13054;p29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5" name="Google Shape;13055;p29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6" name="Google Shape;13056;p29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7" name="Google Shape;13057;p29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8" name="Google Shape;13058;p29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59" name="Google Shape;13059;p29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0" name="Google Shape;13060;p29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1" name="Google Shape;13061;p29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2" name="Google Shape;13062;p29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3" name="Google Shape;13063;p29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4" name="Google Shape;13064;p29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5" name="Google Shape;13065;p29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6" name="Google Shape;13066;p29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7" name="Google Shape;13067;p29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8" name="Google Shape;13068;p29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69" name="Google Shape;13069;p29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0" name="Google Shape;13070;p29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1" name="Google Shape;13071;p29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2" name="Google Shape;13072;p29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3" name="Google Shape;13073;p29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4" name="Google Shape;13074;p29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5" name="Google Shape;13075;p29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6" name="Google Shape;13076;p29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7" name="Google Shape;13077;p29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8" name="Google Shape;13078;p29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79" name="Google Shape;13079;p29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0" name="Google Shape;13080;p29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1" name="Google Shape;13081;p29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2" name="Google Shape;13082;p29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3" name="Google Shape;13083;p29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4" name="Google Shape;13084;p29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5" name="Google Shape;13085;p29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6" name="Google Shape;13086;p29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7" name="Google Shape;13087;p29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8" name="Google Shape;13088;p29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89" name="Google Shape;13089;p29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0" name="Google Shape;13090;p29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1" name="Google Shape;13091;p29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2" name="Google Shape;13092;p29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3" name="Google Shape;13093;p29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4" name="Google Shape;13094;p29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5" name="Google Shape;13095;p29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6" name="Google Shape;13096;p29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7" name="Google Shape;13097;p29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8" name="Google Shape;13098;p29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099" name="Google Shape;13099;p29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0" name="Google Shape;13100;p29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1" name="Google Shape;13101;p29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2" name="Google Shape;13102;p29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3" name="Google Shape;13103;p29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4" name="Google Shape;13104;p29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5" name="Google Shape;13105;p29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6" name="Google Shape;13106;p29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7" name="Google Shape;13107;p29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8" name="Google Shape;13108;p29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09" name="Google Shape;13109;p29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0" name="Google Shape;13110;p29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1" name="Google Shape;13111;p29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2" name="Google Shape;13112;p29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3" name="Google Shape;13113;p29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4" name="Google Shape;13114;p29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5" name="Google Shape;13115;p29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6" name="Google Shape;13116;p29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7" name="Google Shape;13117;p29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8" name="Google Shape;13118;p29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19" name="Google Shape;13119;p29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0" name="Google Shape;13120;p29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1" name="Google Shape;13121;p29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2" name="Google Shape;13122;p29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3" name="Google Shape;13123;p29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4" name="Google Shape;13124;p29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5" name="Google Shape;13125;p29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6" name="Google Shape;13126;p29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7" name="Google Shape;13127;p29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8" name="Google Shape;13128;p29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29" name="Google Shape;13129;p29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0" name="Google Shape;13130;p29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1" name="Google Shape;13131;p29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2" name="Google Shape;13132;p29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3" name="Google Shape;13133;p29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4" name="Google Shape;13134;p29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5" name="Google Shape;13135;p29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6" name="Google Shape;13136;p29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7" name="Google Shape;13137;p29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8" name="Google Shape;13138;p29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39" name="Google Shape;13139;p29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0" name="Google Shape;13140;p29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1" name="Google Shape;13141;p29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2" name="Google Shape;13142;p29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3" name="Google Shape;13143;p29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4" name="Google Shape;13144;p29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5" name="Google Shape;13145;p29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6" name="Google Shape;13146;p29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7" name="Google Shape;13147;p29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8" name="Google Shape;13148;p29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49" name="Google Shape;13149;p29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0" name="Google Shape;13150;p29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1" name="Google Shape;13151;p29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2" name="Google Shape;13152;p29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3" name="Google Shape;13153;p29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4" name="Google Shape;13154;p29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5" name="Google Shape;13155;p29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6" name="Google Shape;13156;p29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7" name="Google Shape;13157;p29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8" name="Google Shape;13158;p29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59" name="Google Shape;13159;p29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0" name="Google Shape;13160;p29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1" name="Google Shape;13161;p29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2" name="Google Shape;13162;p29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3" name="Google Shape;13163;p29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4" name="Google Shape;13164;p29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5" name="Google Shape;13165;p29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6" name="Google Shape;13166;p29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7" name="Google Shape;13167;p29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8" name="Google Shape;13168;p29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69" name="Google Shape;13169;p29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0" name="Google Shape;13170;p29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1" name="Google Shape;13171;p29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2" name="Google Shape;13172;p29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3" name="Google Shape;13173;p29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4" name="Google Shape;13174;p29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5" name="Google Shape;13175;p29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6" name="Google Shape;13176;p29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7" name="Google Shape;13177;p29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8" name="Google Shape;13178;p29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79" name="Google Shape;13179;p29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0" name="Google Shape;13180;p29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1" name="Google Shape;13181;p29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2" name="Google Shape;13182;p29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3" name="Google Shape;13183;p29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4" name="Google Shape;13184;p29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5" name="Google Shape;13185;p29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6" name="Google Shape;13186;p29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7" name="Google Shape;13187;p29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8" name="Google Shape;13188;p29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89" name="Google Shape;13189;p29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0" name="Google Shape;13190;p29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1" name="Google Shape;13191;p29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2" name="Google Shape;13192;p29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3" name="Google Shape;13193;p29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4" name="Google Shape;13194;p29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5" name="Google Shape;13195;p29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6" name="Google Shape;13196;p29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7" name="Google Shape;13197;p29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8" name="Google Shape;13198;p29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199" name="Google Shape;13199;p29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0" name="Google Shape;13200;p29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1" name="Google Shape;13201;p29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2" name="Google Shape;13202;p29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3" name="Google Shape;13203;p29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4" name="Google Shape;13204;p29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5" name="Google Shape;13205;p29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6" name="Google Shape;13206;p29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7" name="Google Shape;13207;p29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8" name="Google Shape;13208;p29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09" name="Google Shape;13209;p29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0" name="Google Shape;13210;p29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1" name="Google Shape;13211;p29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2" name="Google Shape;13212;p29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3" name="Google Shape;13213;p29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4" name="Google Shape;13214;p29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5" name="Google Shape;13215;p29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6" name="Google Shape;13216;p29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7" name="Google Shape;13217;p29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8" name="Google Shape;13218;p29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19" name="Google Shape;13219;p29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0" name="Google Shape;13220;p29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1" name="Google Shape;13221;p29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2" name="Google Shape;13222;p29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3" name="Google Shape;13223;p29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4" name="Google Shape;13224;p29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5" name="Google Shape;13225;p29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6" name="Google Shape;13226;p29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7" name="Google Shape;13227;p29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8" name="Google Shape;13228;p29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29" name="Google Shape;13229;p29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0" name="Google Shape;13230;p29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1" name="Google Shape;13231;p29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2" name="Google Shape;13232;p29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3" name="Google Shape;13233;p29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4" name="Google Shape;13234;p29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5" name="Google Shape;13235;p29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6" name="Google Shape;13236;p29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7" name="Google Shape;13237;p29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8" name="Google Shape;13238;p29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39" name="Google Shape;13239;p29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0" name="Google Shape;13240;p29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1" name="Google Shape;13241;p29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2" name="Google Shape;13242;p29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3" name="Google Shape;13243;p29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4" name="Google Shape;13244;p29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5" name="Google Shape;13245;p29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6" name="Google Shape;13246;p29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7" name="Google Shape;13247;p29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8" name="Google Shape;13248;p29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49" name="Google Shape;13249;p29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0" name="Google Shape;13250;p29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1" name="Google Shape;13251;p29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2" name="Google Shape;13252;p29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3" name="Google Shape;13253;p29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4" name="Google Shape;13254;p29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5" name="Google Shape;13255;p29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6" name="Google Shape;13256;p29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7" name="Google Shape;13257;p29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8" name="Google Shape;13258;p29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59" name="Google Shape;13259;p29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0" name="Google Shape;13260;p29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1" name="Google Shape;13261;p29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2" name="Google Shape;13262;p29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3" name="Google Shape;13263;p29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4" name="Google Shape;13264;p29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5" name="Google Shape;13265;p29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6" name="Google Shape;13266;p29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7" name="Google Shape;13267;p29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8" name="Google Shape;13268;p29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69" name="Google Shape;13269;p29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3270" name="Google Shape;13270;p29"/>
          <p:cNvSpPr/>
          <p:nvPr/>
        </p:nvSpPr>
        <p:spPr>
          <a:xfrm>
            <a:off x="-105639" y="1427200"/>
            <a:ext cx="24678372" cy="10837600"/>
          </a:xfrm>
          <a:prstGeom prst="rect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</p:spTree>
    <p:extLst>
      <p:ext uri="{BB962C8B-B14F-4D97-AF65-F5344CB8AC3E}">
        <p14:creationId xmlns:p14="http://schemas.microsoft.com/office/powerpoint/2010/main" val="21548945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three">
  <p:cSld name="Background three">
    <p:spTree>
      <p:nvGrpSpPr>
        <p:cNvPr id="1" name="Shape 13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72" name="Google Shape;13272;p30"/>
          <p:cNvGrpSpPr/>
          <p:nvPr/>
        </p:nvGrpSpPr>
        <p:grpSpPr>
          <a:xfrm>
            <a:off x="0" y="-203198"/>
            <a:ext cx="25100992" cy="14230141"/>
            <a:chOff x="0" y="-76200"/>
            <a:chExt cx="9415324" cy="5336303"/>
          </a:xfrm>
        </p:grpSpPr>
        <p:sp>
          <p:nvSpPr>
            <p:cNvPr id="13273" name="Google Shape;13273;p30"/>
            <p:cNvSpPr/>
            <p:nvPr/>
          </p:nvSpPr>
          <p:spPr>
            <a:xfrm>
              <a:off x="8588861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5" y="0"/>
                  </a:moveTo>
                  <a:cubicBezTo>
                    <a:pt x="287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4" y="3001"/>
                  </a:cubicBezTo>
                  <a:cubicBezTo>
                    <a:pt x="6001" y="1995"/>
                    <a:pt x="5745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74" name="Google Shape;13274;p30"/>
            <p:cNvSpPr/>
            <p:nvPr/>
          </p:nvSpPr>
          <p:spPr>
            <a:xfrm>
              <a:off x="8991299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0" y="17"/>
                  </a:lnTo>
                  <a:cubicBezTo>
                    <a:pt x="48" y="304"/>
                    <a:pt x="32" y="639"/>
                    <a:pt x="176" y="879"/>
                  </a:cubicBezTo>
                  <a:cubicBezTo>
                    <a:pt x="719" y="1693"/>
                    <a:pt x="1341" y="2459"/>
                    <a:pt x="1900" y="3289"/>
                  </a:cubicBezTo>
                  <a:cubicBezTo>
                    <a:pt x="2292" y="3867"/>
                    <a:pt x="2737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75" name="Google Shape;13275;p30"/>
            <p:cNvSpPr/>
            <p:nvPr/>
          </p:nvSpPr>
          <p:spPr>
            <a:xfrm>
              <a:off x="8843887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7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80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3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3" y="5411"/>
                    <a:pt x="7102" y="4485"/>
                    <a:pt x="7501" y="3576"/>
                  </a:cubicBezTo>
                  <a:cubicBezTo>
                    <a:pt x="7613" y="3272"/>
                    <a:pt x="7581" y="2921"/>
                    <a:pt x="7422" y="2634"/>
                  </a:cubicBezTo>
                  <a:cubicBezTo>
                    <a:pt x="6544" y="1309"/>
                    <a:pt x="5139" y="751"/>
                    <a:pt x="36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76" name="Google Shape;13276;p30"/>
            <p:cNvSpPr/>
            <p:nvPr/>
          </p:nvSpPr>
          <p:spPr>
            <a:xfrm>
              <a:off x="8969766" y="33016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5703" y="1"/>
                  </a:moveTo>
                  <a:cubicBezTo>
                    <a:pt x="5439" y="1"/>
                    <a:pt x="5152" y="132"/>
                    <a:pt x="4868" y="403"/>
                  </a:cubicBezTo>
                  <a:cubicBezTo>
                    <a:pt x="3926" y="1345"/>
                    <a:pt x="2698" y="1967"/>
                    <a:pt x="1373" y="2158"/>
                  </a:cubicBezTo>
                  <a:cubicBezTo>
                    <a:pt x="128" y="2334"/>
                    <a:pt x="0" y="2829"/>
                    <a:pt x="719" y="3834"/>
                  </a:cubicBezTo>
                  <a:cubicBezTo>
                    <a:pt x="1277" y="4632"/>
                    <a:pt x="2634" y="4887"/>
                    <a:pt x="2474" y="6228"/>
                  </a:cubicBezTo>
                  <a:cubicBezTo>
                    <a:pt x="2474" y="6292"/>
                    <a:pt x="2618" y="6372"/>
                    <a:pt x="2698" y="6435"/>
                  </a:cubicBezTo>
                  <a:cubicBezTo>
                    <a:pt x="3233" y="6868"/>
                    <a:pt x="3806" y="7084"/>
                    <a:pt x="4345" y="7084"/>
                  </a:cubicBezTo>
                  <a:cubicBezTo>
                    <a:pt x="5139" y="7084"/>
                    <a:pt x="5861" y="6617"/>
                    <a:pt x="6288" y="5685"/>
                  </a:cubicBezTo>
                  <a:cubicBezTo>
                    <a:pt x="6735" y="4744"/>
                    <a:pt x="6895" y="3675"/>
                    <a:pt x="7166" y="2733"/>
                  </a:cubicBezTo>
                  <a:cubicBezTo>
                    <a:pt x="6959" y="1983"/>
                    <a:pt x="6863" y="1360"/>
                    <a:pt x="6624" y="770"/>
                  </a:cubicBezTo>
                  <a:cubicBezTo>
                    <a:pt x="6408" y="265"/>
                    <a:pt x="6078" y="1"/>
                    <a:pt x="57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77" name="Google Shape;13277;p30"/>
            <p:cNvSpPr/>
            <p:nvPr/>
          </p:nvSpPr>
          <p:spPr>
            <a:xfrm>
              <a:off x="8562347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58" y="1"/>
                  </a:moveTo>
                  <a:cubicBezTo>
                    <a:pt x="2225" y="1"/>
                    <a:pt x="2121" y="23"/>
                    <a:pt x="2091" y="77"/>
                  </a:cubicBezTo>
                  <a:cubicBezTo>
                    <a:pt x="1421" y="1098"/>
                    <a:pt x="671" y="2119"/>
                    <a:pt x="304" y="3237"/>
                  </a:cubicBezTo>
                  <a:cubicBezTo>
                    <a:pt x="0" y="4194"/>
                    <a:pt x="1118" y="4449"/>
                    <a:pt x="1756" y="4705"/>
                  </a:cubicBezTo>
                  <a:cubicBezTo>
                    <a:pt x="1778" y="4713"/>
                    <a:pt x="1803" y="4717"/>
                    <a:pt x="1832" y="4717"/>
                  </a:cubicBezTo>
                  <a:cubicBezTo>
                    <a:pt x="2138" y="4717"/>
                    <a:pt x="2788" y="4274"/>
                    <a:pt x="2905" y="3939"/>
                  </a:cubicBezTo>
                  <a:cubicBezTo>
                    <a:pt x="3224" y="3013"/>
                    <a:pt x="3320" y="2008"/>
                    <a:pt x="3543" y="747"/>
                  </a:cubicBezTo>
                  <a:cubicBezTo>
                    <a:pt x="3496" y="683"/>
                    <a:pt x="3352" y="316"/>
                    <a:pt x="3065" y="156"/>
                  </a:cubicBezTo>
                  <a:cubicBezTo>
                    <a:pt x="2894" y="66"/>
                    <a:pt x="2584" y="1"/>
                    <a:pt x="23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78" name="Google Shape;13278;p30"/>
            <p:cNvSpPr/>
            <p:nvPr/>
          </p:nvSpPr>
          <p:spPr>
            <a:xfrm>
              <a:off x="8802481" y="1100566"/>
              <a:ext cx="216163" cy="214916"/>
            </a:xfrm>
            <a:custGeom>
              <a:avLst/>
              <a:gdLst/>
              <a:ahLst/>
              <a:cxnLst/>
              <a:rect l="l" t="t" r="r" b="b"/>
              <a:pathLst>
                <a:path w="4166" h="4159" extrusionOk="0">
                  <a:moveTo>
                    <a:pt x="3815" y="1"/>
                  </a:moveTo>
                  <a:cubicBezTo>
                    <a:pt x="2794" y="607"/>
                    <a:pt x="1708" y="1102"/>
                    <a:pt x="799" y="1820"/>
                  </a:cubicBezTo>
                  <a:cubicBezTo>
                    <a:pt x="1" y="2459"/>
                    <a:pt x="655" y="3145"/>
                    <a:pt x="1070" y="3751"/>
                  </a:cubicBezTo>
                  <a:cubicBezTo>
                    <a:pt x="1259" y="4027"/>
                    <a:pt x="1491" y="4158"/>
                    <a:pt x="1734" y="4158"/>
                  </a:cubicBezTo>
                  <a:cubicBezTo>
                    <a:pt x="1941" y="4158"/>
                    <a:pt x="2157" y="4063"/>
                    <a:pt x="2363" y="3879"/>
                  </a:cubicBezTo>
                  <a:cubicBezTo>
                    <a:pt x="3432" y="2953"/>
                    <a:pt x="3623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79" name="Google Shape;13279;p30"/>
            <p:cNvSpPr/>
            <p:nvPr/>
          </p:nvSpPr>
          <p:spPr>
            <a:xfrm>
              <a:off x="8810783" y="391344"/>
              <a:ext cx="130860" cy="154767"/>
            </a:xfrm>
            <a:custGeom>
              <a:avLst/>
              <a:gdLst/>
              <a:ahLst/>
              <a:cxnLst/>
              <a:rect l="l" t="t" r="r" b="b"/>
              <a:pathLst>
                <a:path w="2522" h="2995" extrusionOk="0">
                  <a:moveTo>
                    <a:pt x="2282" y="1"/>
                  </a:moveTo>
                  <a:cubicBezTo>
                    <a:pt x="1995" y="208"/>
                    <a:pt x="1596" y="320"/>
                    <a:pt x="1421" y="591"/>
                  </a:cubicBezTo>
                  <a:cubicBezTo>
                    <a:pt x="926" y="1294"/>
                    <a:pt x="431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899" y="1980"/>
                    <a:pt x="2139" y="1517"/>
                    <a:pt x="2378" y="1054"/>
                  </a:cubicBezTo>
                  <a:cubicBezTo>
                    <a:pt x="2522" y="799"/>
                    <a:pt x="2330" y="368"/>
                    <a:pt x="22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0" name="Google Shape;13280;p30"/>
            <p:cNvSpPr/>
            <p:nvPr/>
          </p:nvSpPr>
          <p:spPr>
            <a:xfrm>
              <a:off x="8727971" y="201701"/>
              <a:ext cx="132521" cy="183550"/>
            </a:xfrm>
            <a:custGeom>
              <a:avLst/>
              <a:gdLst/>
              <a:ahLst/>
              <a:cxnLst/>
              <a:rect l="l" t="t" r="r" b="b"/>
              <a:pathLst>
                <a:path w="2554" h="3552" extrusionOk="0">
                  <a:moveTo>
                    <a:pt x="1485" y="0"/>
                  </a:moveTo>
                  <a:cubicBezTo>
                    <a:pt x="1437" y="112"/>
                    <a:pt x="1373" y="208"/>
                    <a:pt x="1325" y="304"/>
                  </a:cubicBezTo>
                  <a:cubicBezTo>
                    <a:pt x="814" y="1293"/>
                    <a:pt x="463" y="2362"/>
                    <a:pt x="0" y="3463"/>
                  </a:cubicBezTo>
                  <a:cubicBezTo>
                    <a:pt x="235" y="3523"/>
                    <a:pt x="434" y="3552"/>
                    <a:pt x="602" y="3552"/>
                  </a:cubicBezTo>
                  <a:cubicBezTo>
                    <a:pt x="1112" y="3552"/>
                    <a:pt x="1349" y="3289"/>
                    <a:pt x="1469" y="2809"/>
                  </a:cubicBezTo>
                  <a:cubicBezTo>
                    <a:pt x="1548" y="2522"/>
                    <a:pt x="1676" y="2251"/>
                    <a:pt x="1820" y="1995"/>
                  </a:cubicBezTo>
                  <a:cubicBezTo>
                    <a:pt x="2059" y="1580"/>
                    <a:pt x="2298" y="1149"/>
                    <a:pt x="2554" y="734"/>
                  </a:cubicBezTo>
                  <a:cubicBezTo>
                    <a:pt x="2171" y="527"/>
                    <a:pt x="1820" y="272"/>
                    <a:pt x="14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1" name="Google Shape;13281;p30"/>
            <p:cNvSpPr/>
            <p:nvPr/>
          </p:nvSpPr>
          <p:spPr>
            <a:xfrm>
              <a:off x="8794231" y="793004"/>
              <a:ext cx="139162" cy="265403"/>
            </a:xfrm>
            <a:custGeom>
              <a:avLst/>
              <a:gdLst/>
              <a:ahLst/>
              <a:cxnLst/>
              <a:rect l="l" t="t" r="r" b="b"/>
              <a:pathLst>
                <a:path w="2682" h="5136" extrusionOk="0">
                  <a:moveTo>
                    <a:pt x="2266" y="0"/>
                  </a:moveTo>
                  <a:cubicBezTo>
                    <a:pt x="2043" y="160"/>
                    <a:pt x="1756" y="287"/>
                    <a:pt x="1596" y="511"/>
                  </a:cubicBezTo>
                  <a:cubicBezTo>
                    <a:pt x="1293" y="894"/>
                    <a:pt x="1053" y="1341"/>
                    <a:pt x="862" y="1803"/>
                  </a:cubicBezTo>
                  <a:cubicBezTo>
                    <a:pt x="527" y="2681"/>
                    <a:pt x="255" y="3591"/>
                    <a:pt x="16" y="4485"/>
                  </a:cubicBezTo>
                  <a:cubicBezTo>
                    <a:pt x="0" y="4708"/>
                    <a:pt x="80" y="4931"/>
                    <a:pt x="223" y="5107"/>
                  </a:cubicBezTo>
                  <a:cubicBezTo>
                    <a:pt x="243" y="5127"/>
                    <a:pt x="288" y="5136"/>
                    <a:pt x="344" y="5136"/>
                  </a:cubicBezTo>
                  <a:cubicBezTo>
                    <a:pt x="471" y="5136"/>
                    <a:pt x="657" y="5089"/>
                    <a:pt x="734" y="5011"/>
                  </a:cubicBezTo>
                  <a:cubicBezTo>
                    <a:pt x="1756" y="4038"/>
                    <a:pt x="2649" y="2968"/>
                    <a:pt x="2681" y="1420"/>
                  </a:cubicBezTo>
                  <a:cubicBezTo>
                    <a:pt x="2681" y="1197"/>
                    <a:pt x="2649" y="974"/>
                    <a:pt x="2601" y="750"/>
                  </a:cubicBezTo>
                  <a:cubicBezTo>
                    <a:pt x="2506" y="495"/>
                    <a:pt x="2394" y="239"/>
                    <a:pt x="22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2" name="Google Shape;13282;p30"/>
            <p:cNvSpPr/>
            <p:nvPr/>
          </p:nvSpPr>
          <p:spPr>
            <a:xfrm>
              <a:off x="8829826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34" y="1"/>
                  </a:moveTo>
                  <a:lnTo>
                    <a:pt x="734" y="1"/>
                  </a:lnTo>
                  <a:cubicBezTo>
                    <a:pt x="0" y="1262"/>
                    <a:pt x="16" y="2203"/>
                    <a:pt x="750" y="3384"/>
                  </a:cubicBezTo>
                  <a:cubicBezTo>
                    <a:pt x="927" y="3658"/>
                    <a:pt x="1108" y="3746"/>
                    <a:pt x="1294" y="3746"/>
                  </a:cubicBezTo>
                  <a:cubicBezTo>
                    <a:pt x="1623" y="3746"/>
                    <a:pt x="1971" y="3474"/>
                    <a:pt x="2348" y="3474"/>
                  </a:cubicBezTo>
                  <a:cubicBezTo>
                    <a:pt x="2492" y="3474"/>
                    <a:pt x="2640" y="3514"/>
                    <a:pt x="2793" y="3623"/>
                  </a:cubicBezTo>
                  <a:cubicBezTo>
                    <a:pt x="2442" y="2059"/>
                    <a:pt x="1915" y="910"/>
                    <a:pt x="7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3" name="Google Shape;13283;p30"/>
            <p:cNvSpPr/>
            <p:nvPr/>
          </p:nvSpPr>
          <p:spPr>
            <a:xfrm>
              <a:off x="8618644" y="1707216"/>
              <a:ext cx="125101" cy="161174"/>
            </a:xfrm>
            <a:custGeom>
              <a:avLst/>
              <a:gdLst/>
              <a:ahLst/>
              <a:cxnLst/>
              <a:rect l="l" t="t" r="r" b="b"/>
              <a:pathLst>
                <a:path w="2411" h="3119" extrusionOk="0">
                  <a:moveTo>
                    <a:pt x="1364" y="0"/>
                  </a:moveTo>
                  <a:cubicBezTo>
                    <a:pt x="1073" y="0"/>
                    <a:pt x="782" y="40"/>
                    <a:pt x="495" y="119"/>
                  </a:cubicBezTo>
                  <a:cubicBezTo>
                    <a:pt x="272" y="198"/>
                    <a:pt x="1" y="837"/>
                    <a:pt x="96" y="1092"/>
                  </a:cubicBezTo>
                  <a:cubicBezTo>
                    <a:pt x="336" y="1778"/>
                    <a:pt x="783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5" y="1698"/>
                    <a:pt x="2331" y="980"/>
                  </a:cubicBezTo>
                  <a:cubicBezTo>
                    <a:pt x="2411" y="709"/>
                    <a:pt x="2235" y="103"/>
                    <a:pt x="2091" y="87"/>
                  </a:cubicBezTo>
                  <a:cubicBezTo>
                    <a:pt x="1851" y="28"/>
                    <a:pt x="1608" y="0"/>
                    <a:pt x="13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4" name="Google Shape;13284;p30"/>
            <p:cNvSpPr/>
            <p:nvPr/>
          </p:nvSpPr>
          <p:spPr>
            <a:xfrm>
              <a:off x="8348674" y="94685"/>
              <a:ext cx="198833" cy="89915"/>
            </a:xfrm>
            <a:custGeom>
              <a:avLst/>
              <a:gdLst/>
              <a:ahLst/>
              <a:cxnLst/>
              <a:rect l="l" t="t" r="r" b="b"/>
              <a:pathLst>
                <a:path w="3832" h="1740" extrusionOk="0">
                  <a:moveTo>
                    <a:pt x="2867" y="0"/>
                  </a:moveTo>
                  <a:cubicBezTo>
                    <a:pt x="2825" y="0"/>
                    <a:pt x="2789" y="9"/>
                    <a:pt x="2762" y="29"/>
                  </a:cubicBezTo>
                  <a:cubicBezTo>
                    <a:pt x="2444" y="267"/>
                    <a:pt x="2207" y="481"/>
                    <a:pt x="1872" y="481"/>
                  </a:cubicBezTo>
                  <a:cubicBezTo>
                    <a:pt x="1736" y="481"/>
                    <a:pt x="1585" y="446"/>
                    <a:pt x="1405" y="364"/>
                  </a:cubicBezTo>
                  <a:cubicBezTo>
                    <a:pt x="1353" y="339"/>
                    <a:pt x="1291" y="328"/>
                    <a:pt x="1223" y="328"/>
                  </a:cubicBezTo>
                  <a:cubicBezTo>
                    <a:pt x="943" y="328"/>
                    <a:pt x="561" y="516"/>
                    <a:pt x="304" y="683"/>
                  </a:cubicBezTo>
                  <a:cubicBezTo>
                    <a:pt x="113" y="811"/>
                    <a:pt x="33" y="1178"/>
                    <a:pt x="1" y="1433"/>
                  </a:cubicBezTo>
                  <a:cubicBezTo>
                    <a:pt x="1" y="1529"/>
                    <a:pt x="336" y="1736"/>
                    <a:pt x="528" y="1736"/>
                  </a:cubicBezTo>
                  <a:cubicBezTo>
                    <a:pt x="590" y="1739"/>
                    <a:pt x="651" y="1740"/>
                    <a:pt x="713" y="1740"/>
                  </a:cubicBezTo>
                  <a:cubicBezTo>
                    <a:pt x="1819" y="1740"/>
                    <a:pt x="2814" y="1338"/>
                    <a:pt x="3751" y="779"/>
                  </a:cubicBezTo>
                  <a:cubicBezTo>
                    <a:pt x="3783" y="635"/>
                    <a:pt x="3799" y="507"/>
                    <a:pt x="3831" y="364"/>
                  </a:cubicBezTo>
                  <a:cubicBezTo>
                    <a:pt x="3521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5" name="Google Shape;13285;p30"/>
            <p:cNvSpPr/>
            <p:nvPr/>
          </p:nvSpPr>
          <p:spPr>
            <a:xfrm>
              <a:off x="859379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31" y="0"/>
                  </a:moveTo>
                  <a:cubicBezTo>
                    <a:pt x="145" y="32"/>
                    <a:pt x="1" y="479"/>
                    <a:pt x="33" y="1022"/>
                  </a:cubicBezTo>
                  <a:cubicBezTo>
                    <a:pt x="49" y="1747"/>
                    <a:pt x="298" y="2363"/>
                    <a:pt x="1118" y="2363"/>
                  </a:cubicBezTo>
                  <a:cubicBezTo>
                    <a:pt x="1129" y="2363"/>
                    <a:pt x="1139" y="2362"/>
                    <a:pt x="1150" y="2362"/>
                  </a:cubicBezTo>
                  <a:cubicBezTo>
                    <a:pt x="1485" y="2346"/>
                    <a:pt x="1820" y="2011"/>
                    <a:pt x="2012" y="1899"/>
                  </a:cubicBezTo>
                  <a:cubicBezTo>
                    <a:pt x="2012" y="798"/>
                    <a:pt x="1405" y="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6" name="Google Shape;13286;p30"/>
            <p:cNvSpPr/>
            <p:nvPr/>
          </p:nvSpPr>
          <p:spPr>
            <a:xfrm>
              <a:off x="9067470" y="789697"/>
              <a:ext cx="67973" cy="175695"/>
            </a:xfrm>
            <a:custGeom>
              <a:avLst/>
              <a:gdLst/>
              <a:ahLst/>
              <a:cxnLst/>
              <a:rect l="l" t="t" r="r" b="b"/>
              <a:pathLst>
                <a:path w="1310" h="3400" extrusionOk="0">
                  <a:moveTo>
                    <a:pt x="655" y="0"/>
                  </a:moveTo>
                  <a:lnTo>
                    <a:pt x="288" y="96"/>
                  </a:lnTo>
                  <a:cubicBezTo>
                    <a:pt x="192" y="1149"/>
                    <a:pt x="96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29" y="2410"/>
                    <a:pt x="1277" y="1883"/>
                  </a:cubicBezTo>
                  <a:cubicBezTo>
                    <a:pt x="1309" y="1277"/>
                    <a:pt x="878" y="623"/>
                    <a:pt x="6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7" name="Google Shape;13287;p30"/>
            <p:cNvSpPr/>
            <p:nvPr/>
          </p:nvSpPr>
          <p:spPr>
            <a:xfrm>
              <a:off x="8607904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0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0" y="1021"/>
                    <a:pt x="1981" y="881"/>
                    <a:pt x="2314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8" name="Google Shape;13288;p30"/>
            <p:cNvSpPr/>
            <p:nvPr/>
          </p:nvSpPr>
          <p:spPr>
            <a:xfrm>
              <a:off x="9010313" y="1860249"/>
              <a:ext cx="108549" cy="52502"/>
            </a:xfrm>
            <a:custGeom>
              <a:avLst/>
              <a:gdLst/>
              <a:ahLst/>
              <a:cxnLst/>
              <a:rect l="l" t="t" r="r" b="b"/>
              <a:pathLst>
                <a:path w="2092" h="1016" extrusionOk="0">
                  <a:moveTo>
                    <a:pt x="1413" y="0"/>
                  </a:moveTo>
                  <a:cubicBezTo>
                    <a:pt x="947" y="0"/>
                    <a:pt x="482" y="139"/>
                    <a:pt x="17" y="212"/>
                  </a:cubicBezTo>
                  <a:cubicBezTo>
                    <a:pt x="1" y="323"/>
                    <a:pt x="1" y="435"/>
                    <a:pt x="1" y="547"/>
                  </a:cubicBezTo>
                  <a:cubicBezTo>
                    <a:pt x="448" y="706"/>
                    <a:pt x="879" y="930"/>
                    <a:pt x="1341" y="1010"/>
                  </a:cubicBezTo>
                  <a:cubicBezTo>
                    <a:pt x="1361" y="1014"/>
                    <a:pt x="1382" y="1016"/>
                    <a:pt x="1402" y="1016"/>
                  </a:cubicBezTo>
                  <a:cubicBezTo>
                    <a:pt x="1613" y="1016"/>
                    <a:pt x="1859" y="807"/>
                    <a:pt x="2092" y="690"/>
                  </a:cubicBezTo>
                  <a:cubicBezTo>
                    <a:pt x="1916" y="451"/>
                    <a:pt x="1756" y="20"/>
                    <a:pt x="1549" y="4"/>
                  </a:cubicBezTo>
                  <a:cubicBezTo>
                    <a:pt x="1504" y="1"/>
                    <a:pt x="1458" y="0"/>
                    <a:pt x="14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89" name="Google Shape;13289;p30"/>
            <p:cNvSpPr/>
            <p:nvPr/>
          </p:nvSpPr>
          <p:spPr>
            <a:xfrm>
              <a:off x="8657560" y="1945897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1" y="0"/>
                  </a:moveTo>
                  <a:lnTo>
                    <a:pt x="767" y="1149"/>
                  </a:lnTo>
                  <a:cubicBezTo>
                    <a:pt x="1453" y="351"/>
                    <a:pt x="1357" y="20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0" name="Google Shape;13290;p30"/>
            <p:cNvSpPr/>
            <p:nvPr/>
          </p:nvSpPr>
          <p:spPr>
            <a:xfrm>
              <a:off x="7745847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1"/>
                  </a:moveTo>
                  <a:cubicBezTo>
                    <a:pt x="3862" y="1"/>
                    <a:pt x="3652" y="18"/>
                    <a:pt x="3432" y="53"/>
                  </a:cubicBezTo>
                  <a:cubicBezTo>
                    <a:pt x="3419" y="54"/>
                    <a:pt x="3405" y="55"/>
                    <a:pt x="3392" y="55"/>
                  </a:cubicBezTo>
                  <a:cubicBezTo>
                    <a:pt x="3286" y="55"/>
                    <a:pt x="3182" y="13"/>
                    <a:pt x="3092" y="13"/>
                  </a:cubicBezTo>
                  <a:cubicBezTo>
                    <a:pt x="3072" y="13"/>
                    <a:pt x="3052" y="15"/>
                    <a:pt x="3033" y="21"/>
                  </a:cubicBezTo>
                  <a:cubicBezTo>
                    <a:pt x="2187" y="228"/>
                    <a:pt x="862" y="196"/>
                    <a:pt x="607" y="691"/>
                  </a:cubicBezTo>
                  <a:cubicBezTo>
                    <a:pt x="160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75" y="8479"/>
                  </a:lnTo>
                  <a:cubicBezTo>
                    <a:pt x="4102" y="8319"/>
                    <a:pt x="4214" y="8160"/>
                    <a:pt x="4358" y="8016"/>
                  </a:cubicBezTo>
                  <a:cubicBezTo>
                    <a:pt x="5554" y="6883"/>
                    <a:pt x="6767" y="5750"/>
                    <a:pt x="7980" y="4633"/>
                  </a:cubicBezTo>
                  <a:cubicBezTo>
                    <a:pt x="8555" y="4106"/>
                    <a:pt x="8667" y="3627"/>
                    <a:pt x="7980" y="3069"/>
                  </a:cubicBezTo>
                  <a:cubicBezTo>
                    <a:pt x="7517" y="2686"/>
                    <a:pt x="7039" y="2271"/>
                    <a:pt x="6767" y="1776"/>
                  </a:cubicBezTo>
                  <a:cubicBezTo>
                    <a:pt x="6126" y="602"/>
                    <a:pt x="5251" y="1"/>
                    <a:pt x="40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1" name="Google Shape;13291;p30"/>
            <p:cNvSpPr/>
            <p:nvPr/>
          </p:nvSpPr>
          <p:spPr>
            <a:xfrm>
              <a:off x="7013821" y="3206375"/>
              <a:ext cx="356986" cy="409628"/>
            </a:xfrm>
            <a:custGeom>
              <a:avLst/>
              <a:gdLst/>
              <a:ahLst/>
              <a:cxnLst/>
              <a:rect l="l" t="t" r="r" b="b"/>
              <a:pathLst>
                <a:path w="6880" h="7927" extrusionOk="0">
                  <a:moveTo>
                    <a:pt x="692" y="0"/>
                  </a:moveTo>
                  <a:cubicBezTo>
                    <a:pt x="461" y="0"/>
                    <a:pt x="228" y="34"/>
                    <a:pt x="1" y="104"/>
                  </a:cubicBezTo>
                  <a:lnTo>
                    <a:pt x="1" y="5323"/>
                  </a:lnTo>
                  <a:cubicBezTo>
                    <a:pt x="767" y="5993"/>
                    <a:pt x="1549" y="6680"/>
                    <a:pt x="2315" y="7366"/>
                  </a:cubicBezTo>
                  <a:cubicBezTo>
                    <a:pt x="2620" y="7628"/>
                    <a:pt x="2903" y="7927"/>
                    <a:pt x="3271" y="7927"/>
                  </a:cubicBezTo>
                  <a:cubicBezTo>
                    <a:pt x="3441" y="7927"/>
                    <a:pt x="3630" y="7863"/>
                    <a:pt x="3847" y="7701"/>
                  </a:cubicBezTo>
                  <a:cubicBezTo>
                    <a:pt x="4501" y="7222"/>
                    <a:pt x="5187" y="6759"/>
                    <a:pt x="5906" y="6344"/>
                  </a:cubicBezTo>
                  <a:cubicBezTo>
                    <a:pt x="6847" y="5802"/>
                    <a:pt x="6879" y="5515"/>
                    <a:pt x="6113" y="4733"/>
                  </a:cubicBezTo>
                  <a:cubicBezTo>
                    <a:pt x="5523" y="4142"/>
                    <a:pt x="5012" y="3488"/>
                    <a:pt x="4453" y="2881"/>
                  </a:cubicBezTo>
                  <a:cubicBezTo>
                    <a:pt x="3799" y="2163"/>
                    <a:pt x="3161" y="1445"/>
                    <a:pt x="2474" y="775"/>
                  </a:cubicBezTo>
                  <a:cubicBezTo>
                    <a:pt x="2001" y="278"/>
                    <a:pt x="1353" y="0"/>
                    <a:pt x="6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2" name="Google Shape;13292;p30"/>
            <p:cNvSpPr/>
            <p:nvPr/>
          </p:nvSpPr>
          <p:spPr>
            <a:xfrm>
              <a:off x="7104935" y="-44059"/>
              <a:ext cx="328085" cy="224321"/>
            </a:xfrm>
            <a:custGeom>
              <a:avLst/>
              <a:gdLst/>
              <a:ahLst/>
              <a:cxnLst/>
              <a:rect l="l" t="t" r="r" b="b"/>
              <a:pathLst>
                <a:path w="6323" h="4341" extrusionOk="0">
                  <a:moveTo>
                    <a:pt x="351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89" y="2905"/>
                    <a:pt x="3017" y="3879"/>
                    <a:pt x="4836" y="4246"/>
                  </a:cubicBezTo>
                  <a:cubicBezTo>
                    <a:pt x="5143" y="4306"/>
                    <a:pt x="5391" y="4341"/>
                    <a:pt x="5588" y="4341"/>
                  </a:cubicBezTo>
                  <a:cubicBezTo>
                    <a:pt x="6218" y="4341"/>
                    <a:pt x="6322" y="3986"/>
                    <a:pt x="6176" y="3001"/>
                  </a:cubicBezTo>
                  <a:cubicBezTo>
                    <a:pt x="6017" y="1995"/>
                    <a:pt x="5762" y="990"/>
                    <a:pt x="5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3" name="Google Shape;13293;p30"/>
            <p:cNvSpPr/>
            <p:nvPr/>
          </p:nvSpPr>
          <p:spPr>
            <a:xfrm>
              <a:off x="7013821" y="3835761"/>
              <a:ext cx="236088" cy="260907"/>
            </a:xfrm>
            <a:custGeom>
              <a:avLst/>
              <a:gdLst/>
              <a:ahLst/>
              <a:cxnLst/>
              <a:rect l="l" t="t" r="r" b="b"/>
              <a:pathLst>
                <a:path w="4550" h="5049" extrusionOk="0">
                  <a:moveTo>
                    <a:pt x="1188" y="0"/>
                  </a:moveTo>
                  <a:cubicBezTo>
                    <a:pt x="891" y="0"/>
                    <a:pt x="578" y="199"/>
                    <a:pt x="1" y="564"/>
                  </a:cubicBezTo>
                  <a:lnTo>
                    <a:pt x="1" y="3979"/>
                  </a:lnTo>
                  <a:lnTo>
                    <a:pt x="1660" y="5049"/>
                  </a:lnTo>
                  <a:cubicBezTo>
                    <a:pt x="1916" y="4985"/>
                    <a:pt x="2395" y="4410"/>
                    <a:pt x="2889" y="3868"/>
                  </a:cubicBezTo>
                  <a:cubicBezTo>
                    <a:pt x="3145" y="3580"/>
                    <a:pt x="3480" y="3341"/>
                    <a:pt x="3735" y="3054"/>
                  </a:cubicBezTo>
                  <a:cubicBezTo>
                    <a:pt x="4022" y="2703"/>
                    <a:pt x="4549" y="2176"/>
                    <a:pt x="4453" y="1968"/>
                  </a:cubicBezTo>
                  <a:cubicBezTo>
                    <a:pt x="4262" y="1554"/>
                    <a:pt x="3735" y="1282"/>
                    <a:pt x="3304" y="1011"/>
                  </a:cubicBezTo>
                  <a:cubicBezTo>
                    <a:pt x="3228" y="960"/>
                    <a:pt x="3123" y="952"/>
                    <a:pt x="3015" y="952"/>
                  </a:cubicBezTo>
                  <a:cubicBezTo>
                    <a:pt x="2968" y="952"/>
                    <a:pt x="2921" y="954"/>
                    <a:pt x="2875" y="954"/>
                  </a:cubicBezTo>
                  <a:cubicBezTo>
                    <a:pt x="2761" y="954"/>
                    <a:pt x="2655" y="945"/>
                    <a:pt x="2586" y="883"/>
                  </a:cubicBezTo>
                  <a:cubicBezTo>
                    <a:pt x="1868" y="278"/>
                    <a:pt x="1539" y="0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4" name="Google Shape;13294;p30"/>
            <p:cNvSpPr/>
            <p:nvPr/>
          </p:nvSpPr>
          <p:spPr>
            <a:xfrm>
              <a:off x="7456005" y="-44059"/>
              <a:ext cx="267532" cy="215433"/>
            </a:xfrm>
            <a:custGeom>
              <a:avLst/>
              <a:gdLst/>
              <a:ahLst/>
              <a:cxnLst/>
              <a:rect l="l" t="t" r="r" b="b"/>
              <a:pathLst>
                <a:path w="5156" h="4169" extrusionOk="0">
                  <a:moveTo>
                    <a:pt x="1" y="0"/>
                  </a:moveTo>
                  <a:cubicBezTo>
                    <a:pt x="65" y="288"/>
                    <a:pt x="33" y="639"/>
                    <a:pt x="177" y="862"/>
                  </a:cubicBezTo>
                  <a:cubicBezTo>
                    <a:pt x="719" y="1692"/>
                    <a:pt x="1342" y="2442"/>
                    <a:pt x="1916" y="3288"/>
                  </a:cubicBezTo>
                  <a:cubicBezTo>
                    <a:pt x="2297" y="3854"/>
                    <a:pt x="2738" y="4168"/>
                    <a:pt x="3284" y="4168"/>
                  </a:cubicBezTo>
                  <a:cubicBezTo>
                    <a:pt x="3538" y="4168"/>
                    <a:pt x="3814" y="4100"/>
                    <a:pt x="4118" y="3958"/>
                  </a:cubicBezTo>
                  <a:cubicBezTo>
                    <a:pt x="4454" y="3847"/>
                    <a:pt x="4805" y="3751"/>
                    <a:pt x="5156" y="3687"/>
                  </a:cubicBezTo>
                  <a:cubicBezTo>
                    <a:pt x="4757" y="2410"/>
                    <a:pt x="4390" y="1213"/>
                    <a:pt x="40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5" name="Google Shape;13295;p30"/>
            <p:cNvSpPr/>
            <p:nvPr/>
          </p:nvSpPr>
          <p:spPr>
            <a:xfrm>
              <a:off x="7013821" y="2754850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1" y="1"/>
                  </a:moveTo>
                  <a:lnTo>
                    <a:pt x="1" y="4613"/>
                  </a:lnTo>
                  <a:cubicBezTo>
                    <a:pt x="384" y="4709"/>
                    <a:pt x="767" y="4805"/>
                    <a:pt x="1166" y="4916"/>
                  </a:cubicBezTo>
                  <a:cubicBezTo>
                    <a:pt x="1312" y="4955"/>
                    <a:pt x="1449" y="4973"/>
                    <a:pt x="1576" y="4973"/>
                  </a:cubicBezTo>
                  <a:cubicBezTo>
                    <a:pt x="2138" y="4973"/>
                    <a:pt x="2505" y="4615"/>
                    <a:pt x="2714" y="4055"/>
                  </a:cubicBezTo>
                  <a:cubicBezTo>
                    <a:pt x="3639" y="1565"/>
                    <a:pt x="2969" y="416"/>
                    <a:pt x="400" y="17"/>
                  </a:cubicBezTo>
                  <a:cubicBezTo>
                    <a:pt x="272" y="1"/>
                    <a:pt x="128" y="1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6" name="Google Shape;13296;p30"/>
            <p:cNvSpPr/>
            <p:nvPr/>
          </p:nvSpPr>
          <p:spPr>
            <a:xfrm>
              <a:off x="8045600" y="4980593"/>
              <a:ext cx="271683" cy="160916"/>
            </a:xfrm>
            <a:custGeom>
              <a:avLst/>
              <a:gdLst/>
              <a:ahLst/>
              <a:cxnLst/>
              <a:rect l="l" t="t" r="r" b="b"/>
              <a:pathLst>
                <a:path w="5236" h="3114" extrusionOk="0">
                  <a:moveTo>
                    <a:pt x="2965" y="0"/>
                  </a:moveTo>
                  <a:cubicBezTo>
                    <a:pt x="2950" y="0"/>
                    <a:pt x="2936" y="1"/>
                    <a:pt x="2921" y="2"/>
                  </a:cubicBezTo>
                  <a:cubicBezTo>
                    <a:pt x="1517" y="114"/>
                    <a:pt x="161" y="1678"/>
                    <a:pt x="1" y="3114"/>
                  </a:cubicBezTo>
                  <a:lnTo>
                    <a:pt x="5236" y="3114"/>
                  </a:lnTo>
                  <a:cubicBezTo>
                    <a:pt x="5188" y="2922"/>
                    <a:pt x="5220" y="2619"/>
                    <a:pt x="5108" y="2555"/>
                  </a:cubicBezTo>
                  <a:cubicBezTo>
                    <a:pt x="4422" y="2108"/>
                    <a:pt x="4262" y="1470"/>
                    <a:pt x="4118" y="720"/>
                  </a:cubicBezTo>
                  <a:cubicBezTo>
                    <a:pt x="4041" y="412"/>
                    <a:pt x="3370" y="0"/>
                    <a:pt x="29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7" name="Google Shape;13297;p30"/>
            <p:cNvSpPr/>
            <p:nvPr/>
          </p:nvSpPr>
          <p:spPr>
            <a:xfrm>
              <a:off x="7013821" y="4741602"/>
              <a:ext cx="135893" cy="161588"/>
            </a:xfrm>
            <a:custGeom>
              <a:avLst/>
              <a:gdLst/>
              <a:ahLst/>
              <a:cxnLst/>
              <a:rect l="l" t="t" r="r" b="b"/>
              <a:pathLst>
                <a:path w="2619" h="3127" extrusionOk="0">
                  <a:moveTo>
                    <a:pt x="1189" y="1"/>
                  </a:moveTo>
                  <a:cubicBezTo>
                    <a:pt x="749" y="1"/>
                    <a:pt x="289" y="108"/>
                    <a:pt x="1" y="302"/>
                  </a:cubicBezTo>
                  <a:lnTo>
                    <a:pt x="1" y="3127"/>
                  </a:lnTo>
                  <a:cubicBezTo>
                    <a:pt x="527" y="3127"/>
                    <a:pt x="1038" y="3095"/>
                    <a:pt x="1565" y="3031"/>
                  </a:cubicBezTo>
                  <a:cubicBezTo>
                    <a:pt x="1852" y="2999"/>
                    <a:pt x="2331" y="2839"/>
                    <a:pt x="2363" y="2680"/>
                  </a:cubicBezTo>
                  <a:cubicBezTo>
                    <a:pt x="2442" y="1962"/>
                    <a:pt x="2618" y="1148"/>
                    <a:pt x="2363" y="509"/>
                  </a:cubicBezTo>
                  <a:cubicBezTo>
                    <a:pt x="2231" y="159"/>
                    <a:pt x="1725" y="1"/>
                    <a:pt x="11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8" name="Google Shape;13298;p30"/>
            <p:cNvSpPr/>
            <p:nvPr/>
          </p:nvSpPr>
          <p:spPr>
            <a:xfrm>
              <a:off x="8019138" y="-44059"/>
              <a:ext cx="197951" cy="92912"/>
            </a:xfrm>
            <a:custGeom>
              <a:avLst/>
              <a:gdLst/>
              <a:ahLst/>
              <a:cxnLst/>
              <a:rect l="l" t="t" r="r" b="b"/>
              <a:pathLst>
                <a:path w="3815" h="1798" extrusionOk="0">
                  <a:moveTo>
                    <a:pt x="0" y="0"/>
                  </a:moveTo>
                  <a:cubicBezTo>
                    <a:pt x="511" y="304"/>
                    <a:pt x="1038" y="559"/>
                    <a:pt x="1516" y="894"/>
                  </a:cubicBezTo>
                  <a:cubicBezTo>
                    <a:pt x="2337" y="1472"/>
                    <a:pt x="2806" y="1797"/>
                    <a:pt x="3106" y="1797"/>
                  </a:cubicBezTo>
                  <a:cubicBezTo>
                    <a:pt x="3494" y="1797"/>
                    <a:pt x="3598" y="1252"/>
                    <a:pt x="3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299" name="Google Shape;13299;p30"/>
            <p:cNvSpPr/>
            <p:nvPr/>
          </p:nvSpPr>
          <p:spPr>
            <a:xfrm>
              <a:off x="7013821" y="5027358"/>
              <a:ext cx="91166" cy="114150"/>
            </a:xfrm>
            <a:custGeom>
              <a:avLst/>
              <a:gdLst/>
              <a:ahLst/>
              <a:cxnLst/>
              <a:rect l="l" t="t" r="r" b="b"/>
              <a:pathLst>
                <a:path w="1757" h="2209" extrusionOk="0">
                  <a:moveTo>
                    <a:pt x="219" y="1"/>
                  </a:moveTo>
                  <a:cubicBezTo>
                    <a:pt x="145" y="1"/>
                    <a:pt x="73" y="3"/>
                    <a:pt x="1" y="7"/>
                  </a:cubicBezTo>
                  <a:lnTo>
                    <a:pt x="1" y="2209"/>
                  </a:lnTo>
                  <a:lnTo>
                    <a:pt x="799" y="2209"/>
                  </a:lnTo>
                  <a:cubicBezTo>
                    <a:pt x="974" y="1938"/>
                    <a:pt x="1150" y="1666"/>
                    <a:pt x="1341" y="1411"/>
                  </a:cubicBezTo>
                  <a:cubicBezTo>
                    <a:pt x="1756" y="836"/>
                    <a:pt x="1565" y="230"/>
                    <a:pt x="878" y="54"/>
                  </a:cubicBezTo>
                  <a:cubicBezTo>
                    <a:pt x="663" y="19"/>
                    <a:pt x="439" y="1"/>
                    <a:pt x="2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0" name="Google Shape;13300;p30"/>
            <p:cNvSpPr/>
            <p:nvPr/>
          </p:nvSpPr>
          <p:spPr>
            <a:xfrm>
              <a:off x="9010353" y="4948347"/>
              <a:ext cx="115138" cy="92395"/>
            </a:xfrm>
            <a:custGeom>
              <a:avLst/>
              <a:gdLst/>
              <a:ahLst/>
              <a:cxnLst/>
              <a:rect l="l" t="t" r="r" b="b"/>
              <a:pathLst>
                <a:path w="2219" h="1788" extrusionOk="0">
                  <a:moveTo>
                    <a:pt x="1436" y="0"/>
                  </a:moveTo>
                  <a:lnTo>
                    <a:pt x="1085" y="48"/>
                  </a:lnTo>
                  <a:lnTo>
                    <a:pt x="0" y="1788"/>
                  </a:lnTo>
                  <a:lnTo>
                    <a:pt x="2218" y="1788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1" name="Google Shape;13301;p30"/>
            <p:cNvSpPr/>
            <p:nvPr/>
          </p:nvSpPr>
          <p:spPr>
            <a:xfrm>
              <a:off x="841161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63" y="1"/>
                  </a:moveTo>
                  <a:cubicBezTo>
                    <a:pt x="3273" y="256"/>
                    <a:pt x="2475" y="368"/>
                    <a:pt x="2092" y="830"/>
                  </a:cubicBezTo>
                  <a:cubicBezTo>
                    <a:pt x="1453" y="1596"/>
                    <a:pt x="1070" y="2602"/>
                    <a:pt x="575" y="3512"/>
                  </a:cubicBezTo>
                  <a:cubicBezTo>
                    <a:pt x="1" y="4565"/>
                    <a:pt x="272" y="5650"/>
                    <a:pt x="1102" y="6400"/>
                  </a:cubicBezTo>
                  <a:cubicBezTo>
                    <a:pt x="2219" y="7422"/>
                    <a:pt x="3687" y="7390"/>
                    <a:pt x="4996" y="7852"/>
                  </a:cubicBezTo>
                  <a:cubicBezTo>
                    <a:pt x="5034" y="7868"/>
                    <a:pt x="5078" y="7875"/>
                    <a:pt x="5126" y="7875"/>
                  </a:cubicBezTo>
                  <a:cubicBezTo>
                    <a:pt x="5317" y="7875"/>
                    <a:pt x="5564" y="7763"/>
                    <a:pt x="5730" y="7661"/>
                  </a:cubicBezTo>
                  <a:cubicBezTo>
                    <a:pt x="5946" y="7528"/>
                    <a:pt x="6144" y="7468"/>
                    <a:pt x="6334" y="7468"/>
                  </a:cubicBezTo>
                  <a:cubicBezTo>
                    <a:pt x="6623" y="7468"/>
                    <a:pt x="6894" y="7606"/>
                    <a:pt x="7183" y="7837"/>
                  </a:cubicBezTo>
                  <a:cubicBezTo>
                    <a:pt x="7800" y="8325"/>
                    <a:pt x="8312" y="8565"/>
                    <a:pt x="8833" y="8565"/>
                  </a:cubicBezTo>
                  <a:cubicBezTo>
                    <a:pt x="9349" y="8565"/>
                    <a:pt x="9874" y="8329"/>
                    <a:pt x="10518" y="7868"/>
                  </a:cubicBezTo>
                  <a:cubicBezTo>
                    <a:pt x="10789" y="7677"/>
                    <a:pt x="11093" y="7533"/>
                    <a:pt x="11380" y="7374"/>
                  </a:cubicBezTo>
                  <a:cubicBezTo>
                    <a:pt x="12274" y="6863"/>
                    <a:pt x="12545" y="5778"/>
                    <a:pt x="11906" y="4980"/>
                  </a:cubicBezTo>
                  <a:cubicBezTo>
                    <a:pt x="11172" y="4086"/>
                    <a:pt x="10534" y="2953"/>
                    <a:pt x="9576" y="2410"/>
                  </a:cubicBezTo>
                  <a:cubicBezTo>
                    <a:pt x="7821" y="1437"/>
                    <a:pt x="5858" y="814"/>
                    <a:pt x="38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2" name="Google Shape;13302;p30"/>
            <p:cNvSpPr/>
            <p:nvPr/>
          </p:nvSpPr>
          <p:spPr>
            <a:xfrm>
              <a:off x="8902676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501" y="1"/>
                  </a:moveTo>
                  <a:cubicBezTo>
                    <a:pt x="2985" y="272"/>
                    <a:pt x="1645" y="416"/>
                    <a:pt x="687" y="1613"/>
                  </a:cubicBezTo>
                  <a:cubicBezTo>
                    <a:pt x="160" y="2251"/>
                    <a:pt x="1" y="2778"/>
                    <a:pt x="559" y="3448"/>
                  </a:cubicBezTo>
                  <a:cubicBezTo>
                    <a:pt x="910" y="3911"/>
                    <a:pt x="1182" y="4454"/>
                    <a:pt x="1517" y="4948"/>
                  </a:cubicBezTo>
                  <a:cubicBezTo>
                    <a:pt x="1820" y="5395"/>
                    <a:pt x="2059" y="6034"/>
                    <a:pt x="2474" y="6193"/>
                  </a:cubicBezTo>
                  <a:cubicBezTo>
                    <a:pt x="3831" y="6720"/>
                    <a:pt x="4868" y="7629"/>
                    <a:pt x="5826" y="8651"/>
                  </a:cubicBezTo>
                  <a:cubicBezTo>
                    <a:pt x="6098" y="8933"/>
                    <a:pt x="6382" y="9082"/>
                    <a:pt x="6686" y="9082"/>
                  </a:cubicBezTo>
                  <a:cubicBezTo>
                    <a:pt x="6899" y="9082"/>
                    <a:pt x="7122" y="9009"/>
                    <a:pt x="7358" y="8858"/>
                  </a:cubicBezTo>
                  <a:cubicBezTo>
                    <a:pt x="7789" y="8619"/>
                    <a:pt x="8204" y="8348"/>
                    <a:pt x="8619" y="8044"/>
                  </a:cubicBezTo>
                  <a:cubicBezTo>
                    <a:pt x="8826" y="7853"/>
                    <a:pt x="9066" y="7486"/>
                    <a:pt x="9034" y="7231"/>
                  </a:cubicBezTo>
                  <a:cubicBezTo>
                    <a:pt x="8842" y="5826"/>
                    <a:pt x="9129" y="4533"/>
                    <a:pt x="9656" y="3241"/>
                  </a:cubicBezTo>
                  <a:cubicBezTo>
                    <a:pt x="9879" y="2666"/>
                    <a:pt x="9784" y="2283"/>
                    <a:pt x="9082" y="2028"/>
                  </a:cubicBezTo>
                  <a:cubicBezTo>
                    <a:pt x="8076" y="1645"/>
                    <a:pt x="7134" y="1070"/>
                    <a:pt x="6129" y="607"/>
                  </a:cubicBezTo>
                  <a:cubicBezTo>
                    <a:pt x="5570" y="352"/>
                    <a:pt x="4964" y="177"/>
                    <a:pt x="45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3" name="Google Shape;13303;p30"/>
            <p:cNvSpPr/>
            <p:nvPr/>
          </p:nvSpPr>
          <p:spPr>
            <a:xfrm>
              <a:off x="7440283" y="3445417"/>
              <a:ext cx="507667" cy="539022"/>
            </a:xfrm>
            <a:custGeom>
              <a:avLst/>
              <a:gdLst/>
              <a:ahLst/>
              <a:cxnLst/>
              <a:rect l="l" t="t" r="r" b="b"/>
              <a:pathLst>
                <a:path w="9784" h="10431" extrusionOk="0">
                  <a:moveTo>
                    <a:pt x="2003" y="1"/>
                  </a:moveTo>
                  <a:cubicBezTo>
                    <a:pt x="1443" y="1"/>
                    <a:pt x="834" y="261"/>
                    <a:pt x="671" y="713"/>
                  </a:cubicBezTo>
                  <a:cubicBezTo>
                    <a:pt x="448" y="1399"/>
                    <a:pt x="160" y="2101"/>
                    <a:pt x="81" y="2820"/>
                  </a:cubicBezTo>
                  <a:cubicBezTo>
                    <a:pt x="1" y="3474"/>
                    <a:pt x="176" y="4160"/>
                    <a:pt x="256" y="4815"/>
                  </a:cubicBezTo>
                  <a:cubicBezTo>
                    <a:pt x="304" y="5198"/>
                    <a:pt x="511" y="5597"/>
                    <a:pt x="448" y="5964"/>
                  </a:cubicBezTo>
                  <a:cubicBezTo>
                    <a:pt x="160" y="7528"/>
                    <a:pt x="160" y="7575"/>
                    <a:pt x="1517" y="8421"/>
                  </a:cubicBezTo>
                  <a:cubicBezTo>
                    <a:pt x="1820" y="8645"/>
                    <a:pt x="2075" y="8900"/>
                    <a:pt x="2299" y="9203"/>
                  </a:cubicBezTo>
                  <a:cubicBezTo>
                    <a:pt x="2989" y="10018"/>
                    <a:pt x="4134" y="10430"/>
                    <a:pt x="5262" y="10430"/>
                  </a:cubicBezTo>
                  <a:cubicBezTo>
                    <a:pt x="6299" y="10430"/>
                    <a:pt x="7322" y="10082"/>
                    <a:pt x="7964" y="9379"/>
                  </a:cubicBezTo>
                  <a:cubicBezTo>
                    <a:pt x="8268" y="9092"/>
                    <a:pt x="8635" y="8852"/>
                    <a:pt x="9018" y="8661"/>
                  </a:cubicBezTo>
                  <a:cubicBezTo>
                    <a:pt x="9672" y="8294"/>
                    <a:pt x="9784" y="7783"/>
                    <a:pt x="9417" y="7161"/>
                  </a:cubicBezTo>
                  <a:cubicBezTo>
                    <a:pt x="9273" y="6921"/>
                    <a:pt x="9018" y="6762"/>
                    <a:pt x="8922" y="6522"/>
                  </a:cubicBezTo>
                  <a:cubicBezTo>
                    <a:pt x="8387" y="5298"/>
                    <a:pt x="7878" y="4869"/>
                    <a:pt x="7148" y="4869"/>
                  </a:cubicBezTo>
                  <a:cubicBezTo>
                    <a:pt x="6746" y="4869"/>
                    <a:pt x="6276" y="4999"/>
                    <a:pt x="5698" y="5198"/>
                  </a:cubicBezTo>
                  <a:cubicBezTo>
                    <a:pt x="5523" y="5261"/>
                    <a:pt x="5368" y="5294"/>
                    <a:pt x="5228" y="5294"/>
                  </a:cubicBezTo>
                  <a:cubicBezTo>
                    <a:pt x="4874" y="5294"/>
                    <a:pt x="4623" y="5075"/>
                    <a:pt x="4405" y="4559"/>
                  </a:cubicBezTo>
                  <a:cubicBezTo>
                    <a:pt x="3975" y="3602"/>
                    <a:pt x="3304" y="2756"/>
                    <a:pt x="2586" y="1655"/>
                  </a:cubicBezTo>
                  <a:cubicBezTo>
                    <a:pt x="2714" y="1447"/>
                    <a:pt x="2826" y="1224"/>
                    <a:pt x="2921" y="1000"/>
                  </a:cubicBezTo>
                  <a:cubicBezTo>
                    <a:pt x="3001" y="793"/>
                    <a:pt x="3001" y="569"/>
                    <a:pt x="2905" y="362"/>
                  </a:cubicBezTo>
                  <a:cubicBezTo>
                    <a:pt x="2721" y="114"/>
                    <a:pt x="2373" y="1"/>
                    <a:pt x="20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4" name="Google Shape;13304;p30"/>
            <p:cNvSpPr/>
            <p:nvPr/>
          </p:nvSpPr>
          <p:spPr>
            <a:xfrm>
              <a:off x="8100290" y="4252665"/>
              <a:ext cx="353613" cy="540882"/>
            </a:xfrm>
            <a:custGeom>
              <a:avLst/>
              <a:gdLst/>
              <a:ahLst/>
              <a:cxnLst/>
              <a:rect l="l" t="t" r="r" b="b"/>
              <a:pathLst>
                <a:path w="6815" h="10467" extrusionOk="0">
                  <a:moveTo>
                    <a:pt x="5765" y="1"/>
                  </a:moveTo>
                  <a:cubicBezTo>
                    <a:pt x="5433" y="1"/>
                    <a:pt x="4977" y="297"/>
                    <a:pt x="4676" y="555"/>
                  </a:cubicBezTo>
                  <a:cubicBezTo>
                    <a:pt x="4198" y="954"/>
                    <a:pt x="3830" y="1497"/>
                    <a:pt x="3400" y="1960"/>
                  </a:cubicBezTo>
                  <a:cubicBezTo>
                    <a:pt x="2809" y="2582"/>
                    <a:pt x="1995" y="3093"/>
                    <a:pt x="1676" y="3843"/>
                  </a:cubicBezTo>
                  <a:cubicBezTo>
                    <a:pt x="1022" y="5295"/>
                    <a:pt x="623" y="6859"/>
                    <a:pt x="176" y="8391"/>
                  </a:cubicBezTo>
                  <a:cubicBezTo>
                    <a:pt x="0" y="8966"/>
                    <a:pt x="208" y="9461"/>
                    <a:pt x="862" y="9636"/>
                  </a:cubicBezTo>
                  <a:cubicBezTo>
                    <a:pt x="1995" y="9924"/>
                    <a:pt x="3112" y="10195"/>
                    <a:pt x="4245" y="10466"/>
                  </a:cubicBezTo>
                  <a:cubicBezTo>
                    <a:pt x="5570" y="10307"/>
                    <a:pt x="5825" y="10083"/>
                    <a:pt x="5937" y="8790"/>
                  </a:cubicBezTo>
                  <a:cubicBezTo>
                    <a:pt x="6065" y="7657"/>
                    <a:pt x="6208" y="6524"/>
                    <a:pt x="6320" y="5391"/>
                  </a:cubicBezTo>
                  <a:cubicBezTo>
                    <a:pt x="6464" y="4066"/>
                    <a:pt x="6591" y="2726"/>
                    <a:pt x="6735" y="1401"/>
                  </a:cubicBezTo>
                  <a:cubicBezTo>
                    <a:pt x="6815" y="699"/>
                    <a:pt x="6496" y="141"/>
                    <a:pt x="5873" y="13"/>
                  </a:cubicBezTo>
                  <a:cubicBezTo>
                    <a:pt x="5839" y="5"/>
                    <a:pt x="5803" y="1"/>
                    <a:pt x="57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5" name="Google Shape;13305;p30"/>
            <p:cNvSpPr/>
            <p:nvPr/>
          </p:nvSpPr>
          <p:spPr>
            <a:xfrm>
              <a:off x="8769377" y="3494818"/>
              <a:ext cx="371048" cy="368339"/>
            </a:xfrm>
            <a:custGeom>
              <a:avLst/>
              <a:gdLst/>
              <a:ahLst/>
              <a:cxnLst/>
              <a:rect l="l" t="t" r="r" b="b"/>
              <a:pathLst>
                <a:path w="7151" h="7128" extrusionOk="0">
                  <a:moveTo>
                    <a:pt x="2679" y="1"/>
                  </a:moveTo>
                  <a:cubicBezTo>
                    <a:pt x="2305" y="1"/>
                    <a:pt x="1930" y="122"/>
                    <a:pt x="1580" y="379"/>
                  </a:cubicBezTo>
                  <a:cubicBezTo>
                    <a:pt x="463" y="1209"/>
                    <a:pt x="0" y="2662"/>
                    <a:pt x="463" y="3970"/>
                  </a:cubicBezTo>
                  <a:cubicBezTo>
                    <a:pt x="527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64" y="6508"/>
                  </a:cubicBezTo>
                  <a:cubicBezTo>
                    <a:pt x="2155" y="6556"/>
                    <a:pt x="2745" y="6699"/>
                    <a:pt x="3304" y="6907"/>
                  </a:cubicBezTo>
                  <a:cubicBezTo>
                    <a:pt x="3633" y="7054"/>
                    <a:pt x="3952" y="7128"/>
                    <a:pt x="4248" y="7128"/>
                  </a:cubicBezTo>
                  <a:cubicBezTo>
                    <a:pt x="4912" y="7128"/>
                    <a:pt x="5458" y="6758"/>
                    <a:pt x="5746" y="6029"/>
                  </a:cubicBezTo>
                  <a:cubicBezTo>
                    <a:pt x="5825" y="5822"/>
                    <a:pt x="5953" y="5630"/>
                    <a:pt x="6113" y="5470"/>
                  </a:cubicBezTo>
                  <a:cubicBezTo>
                    <a:pt x="7054" y="4625"/>
                    <a:pt x="7150" y="3220"/>
                    <a:pt x="6224" y="2358"/>
                  </a:cubicBezTo>
                  <a:cubicBezTo>
                    <a:pt x="5570" y="1752"/>
                    <a:pt x="4804" y="1289"/>
                    <a:pt x="4182" y="683"/>
                  </a:cubicBezTo>
                  <a:cubicBezTo>
                    <a:pt x="3733" y="243"/>
                    <a:pt x="3207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6" name="Google Shape;13306;p30"/>
            <p:cNvSpPr/>
            <p:nvPr/>
          </p:nvSpPr>
          <p:spPr>
            <a:xfrm>
              <a:off x="8773528" y="2807608"/>
              <a:ext cx="312207" cy="385444"/>
            </a:xfrm>
            <a:custGeom>
              <a:avLst/>
              <a:gdLst/>
              <a:ahLst/>
              <a:cxnLst/>
              <a:rect l="l" t="t" r="r" b="b"/>
              <a:pathLst>
                <a:path w="6017" h="7459" extrusionOk="0">
                  <a:moveTo>
                    <a:pt x="3122" y="0"/>
                  </a:moveTo>
                  <a:cubicBezTo>
                    <a:pt x="2197" y="0"/>
                    <a:pt x="1262" y="454"/>
                    <a:pt x="926" y="1246"/>
                  </a:cubicBezTo>
                  <a:cubicBezTo>
                    <a:pt x="511" y="2236"/>
                    <a:pt x="239" y="3257"/>
                    <a:pt x="128" y="4326"/>
                  </a:cubicBezTo>
                  <a:cubicBezTo>
                    <a:pt x="1" y="5389"/>
                    <a:pt x="773" y="6688"/>
                    <a:pt x="1660" y="6688"/>
                  </a:cubicBezTo>
                  <a:cubicBezTo>
                    <a:pt x="1665" y="6688"/>
                    <a:pt x="1670" y="6688"/>
                    <a:pt x="1676" y="6688"/>
                  </a:cubicBezTo>
                  <a:cubicBezTo>
                    <a:pt x="1690" y="6688"/>
                    <a:pt x="1704" y="6688"/>
                    <a:pt x="1719" y="6688"/>
                  </a:cubicBezTo>
                  <a:cubicBezTo>
                    <a:pt x="2864" y="6688"/>
                    <a:pt x="3780" y="7312"/>
                    <a:pt x="4836" y="7438"/>
                  </a:cubicBezTo>
                  <a:cubicBezTo>
                    <a:pt x="4943" y="7452"/>
                    <a:pt x="5040" y="7459"/>
                    <a:pt x="5128" y="7459"/>
                  </a:cubicBezTo>
                  <a:cubicBezTo>
                    <a:pt x="5763" y="7459"/>
                    <a:pt x="5925" y="7108"/>
                    <a:pt x="5841" y="6449"/>
                  </a:cubicBezTo>
                  <a:cubicBezTo>
                    <a:pt x="5777" y="5906"/>
                    <a:pt x="5506" y="5316"/>
                    <a:pt x="5634" y="4805"/>
                  </a:cubicBezTo>
                  <a:cubicBezTo>
                    <a:pt x="6017" y="3289"/>
                    <a:pt x="5809" y="1853"/>
                    <a:pt x="5299" y="416"/>
                  </a:cubicBezTo>
                  <a:cubicBezTo>
                    <a:pt x="4740" y="289"/>
                    <a:pt x="4197" y="145"/>
                    <a:pt x="3639" y="49"/>
                  </a:cubicBezTo>
                  <a:cubicBezTo>
                    <a:pt x="3469" y="16"/>
                    <a:pt x="3296" y="0"/>
                    <a:pt x="31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7" name="Google Shape;13307;p30"/>
            <p:cNvSpPr/>
            <p:nvPr/>
          </p:nvSpPr>
          <p:spPr>
            <a:xfrm>
              <a:off x="8187201" y="2780635"/>
              <a:ext cx="328811" cy="443527"/>
            </a:xfrm>
            <a:custGeom>
              <a:avLst/>
              <a:gdLst/>
              <a:ahLst/>
              <a:cxnLst/>
              <a:rect l="l" t="t" r="r" b="b"/>
              <a:pathLst>
                <a:path w="6337" h="8583" extrusionOk="0">
                  <a:moveTo>
                    <a:pt x="4094" y="1"/>
                  </a:moveTo>
                  <a:cubicBezTo>
                    <a:pt x="3882" y="1"/>
                    <a:pt x="3708" y="221"/>
                    <a:pt x="3464" y="667"/>
                  </a:cubicBezTo>
                  <a:cubicBezTo>
                    <a:pt x="2650" y="2151"/>
                    <a:pt x="1836" y="3604"/>
                    <a:pt x="990" y="5056"/>
                  </a:cubicBezTo>
                  <a:cubicBezTo>
                    <a:pt x="1" y="6747"/>
                    <a:pt x="528" y="7992"/>
                    <a:pt x="2395" y="8375"/>
                  </a:cubicBezTo>
                  <a:cubicBezTo>
                    <a:pt x="2650" y="8423"/>
                    <a:pt x="2906" y="8503"/>
                    <a:pt x="3177" y="8583"/>
                  </a:cubicBezTo>
                  <a:cubicBezTo>
                    <a:pt x="4087" y="7418"/>
                    <a:pt x="5252" y="6684"/>
                    <a:pt x="5762" y="5168"/>
                  </a:cubicBezTo>
                  <a:cubicBezTo>
                    <a:pt x="6337" y="3444"/>
                    <a:pt x="6018" y="1736"/>
                    <a:pt x="4837" y="523"/>
                  </a:cubicBezTo>
                  <a:cubicBezTo>
                    <a:pt x="4505" y="177"/>
                    <a:pt x="4284" y="1"/>
                    <a:pt x="40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8" name="Google Shape;13308;p30"/>
            <p:cNvSpPr/>
            <p:nvPr/>
          </p:nvSpPr>
          <p:spPr>
            <a:xfrm>
              <a:off x="7674658" y="3214539"/>
              <a:ext cx="298146" cy="398156"/>
            </a:xfrm>
            <a:custGeom>
              <a:avLst/>
              <a:gdLst/>
              <a:ahLst/>
              <a:cxnLst/>
              <a:rect l="l" t="t" r="r" b="b"/>
              <a:pathLst>
                <a:path w="5746" h="7705" extrusionOk="0">
                  <a:moveTo>
                    <a:pt x="2175" y="0"/>
                  </a:moveTo>
                  <a:cubicBezTo>
                    <a:pt x="1641" y="0"/>
                    <a:pt x="1042" y="281"/>
                    <a:pt x="894" y="744"/>
                  </a:cubicBezTo>
                  <a:cubicBezTo>
                    <a:pt x="511" y="1861"/>
                    <a:pt x="303" y="3042"/>
                    <a:pt x="0" y="4383"/>
                  </a:cubicBezTo>
                  <a:cubicBezTo>
                    <a:pt x="0" y="4383"/>
                    <a:pt x="32" y="4575"/>
                    <a:pt x="96" y="4766"/>
                  </a:cubicBezTo>
                  <a:cubicBezTo>
                    <a:pt x="639" y="6394"/>
                    <a:pt x="2091" y="7527"/>
                    <a:pt x="3798" y="7703"/>
                  </a:cubicBezTo>
                  <a:cubicBezTo>
                    <a:pt x="3825" y="7704"/>
                    <a:pt x="3854" y="7705"/>
                    <a:pt x="3885" y="7705"/>
                  </a:cubicBezTo>
                  <a:cubicBezTo>
                    <a:pt x="4164" y="7705"/>
                    <a:pt x="4571" y="7639"/>
                    <a:pt x="4628" y="7495"/>
                  </a:cubicBezTo>
                  <a:cubicBezTo>
                    <a:pt x="4995" y="6538"/>
                    <a:pt x="5746" y="5388"/>
                    <a:pt x="5474" y="4591"/>
                  </a:cubicBezTo>
                  <a:cubicBezTo>
                    <a:pt x="4964" y="3074"/>
                    <a:pt x="3894" y="1702"/>
                    <a:pt x="2969" y="345"/>
                  </a:cubicBezTo>
                  <a:cubicBezTo>
                    <a:pt x="2810" y="108"/>
                    <a:pt x="2505" y="0"/>
                    <a:pt x="21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09" name="Google Shape;13309;p30"/>
            <p:cNvSpPr/>
            <p:nvPr/>
          </p:nvSpPr>
          <p:spPr>
            <a:xfrm>
              <a:off x="7974411" y="3468826"/>
              <a:ext cx="440577" cy="388699"/>
            </a:xfrm>
            <a:custGeom>
              <a:avLst/>
              <a:gdLst/>
              <a:ahLst/>
              <a:cxnLst/>
              <a:rect l="l" t="t" r="r" b="b"/>
              <a:pathLst>
                <a:path w="8491" h="7522" extrusionOk="0">
                  <a:moveTo>
                    <a:pt x="5115" y="1"/>
                  </a:moveTo>
                  <a:cubicBezTo>
                    <a:pt x="4312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4" y="6372"/>
                    <a:pt x="96" y="6995"/>
                    <a:pt x="0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15" y="4713"/>
                    <a:pt x="7230" y="3452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46"/>
                    <a:pt x="8491" y="2000"/>
                    <a:pt x="8427" y="1952"/>
                  </a:cubicBezTo>
                  <a:cubicBezTo>
                    <a:pt x="7533" y="1289"/>
                    <a:pt x="7026" y="32"/>
                    <a:pt x="5571" y="32"/>
                  </a:cubicBezTo>
                  <a:cubicBezTo>
                    <a:pt x="5519" y="32"/>
                    <a:pt x="5465" y="33"/>
                    <a:pt x="5411" y="37"/>
                  </a:cubicBezTo>
                  <a:cubicBezTo>
                    <a:pt x="5304" y="12"/>
                    <a:pt x="5205" y="1"/>
                    <a:pt x="51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0" name="Google Shape;13310;p30"/>
            <p:cNvSpPr/>
            <p:nvPr/>
          </p:nvSpPr>
          <p:spPr>
            <a:xfrm>
              <a:off x="8419916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412" y="1"/>
                  </a:moveTo>
                  <a:cubicBezTo>
                    <a:pt x="3121" y="1"/>
                    <a:pt x="2841" y="208"/>
                    <a:pt x="2570" y="631"/>
                  </a:cubicBezTo>
                  <a:cubicBezTo>
                    <a:pt x="1708" y="1956"/>
                    <a:pt x="958" y="3360"/>
                    <a:pt x="176" y="4749"/>
                  </a:cubicBezTo>
                  <a:cubicBezTo>
                    <a:pt x="96" y="4876"/>
                    <a:pt x="96" y="5068"/>
                    <a:pt x="0" y="5499"/>
                  </a:cubicBezTo>
                  <a:cubicBezTo>
                    <a:pt x="399" y="5898"/>
                    <a:pt x="862" y="6409"/>
                    <a:pt x="1357" y="6887"/>
                  </a:cubicBezTo>
                  <a:cubicBezTo>
                    <a:pt x="1647" y="7162"/>
                    <a:pt x="1922" y="7336"/>
                    <a:pt x="2182" y="7336"/>
                  </a:cubicBezTo>
                  <a:cubicBezTo>
                    <a:pt x="2450" y="7336"/>
                    <a:pt x="2702" y="7150"/>
                    <a:pt x="2937" y="6696"/>
                  </a:cubicBezTo>
                  <a:cubicBezTo>
                    <a:pt x="3033" y="6488"/>
                    <a:pt x="3400" y="6409"/>
                    <a:pt x="3655" y="6297"/>
                  </a:cubicBezTo>
                  <a:cubicBezTo>
                    <a:pt x="4453" y="5946"/>
                    <a:pt x="5315" y="5674"/>
                    <a:pt x="6081" y="5259"/>
                  </a:cubicBezTo>
                  <a:cubicBezTo>
                    <a:pt x="6528" y="5020"/>
                    <a:pt x="6624" y="4589"/>
                    <a:pt x="6257" y="4078"/>
                  </a:cubicBezTo>
                  <a:cubicBezTo>
                    <a:pt x="5905" y="3600"/>
                    <a:pt x="5730" y="3009"/>
                    <a:pt x="5443" y="2483"/>
                  </a:cubicBezTo>
                  <a:cubicBezTo>
                    <a:pt x="5123" y="1828"/>
                    <a:pt x="4740" y="1206"/>
                    <a:pt x="4325" y="615"/>
                  </a:cubicBezTo>
                  <a:cubicBezTo>
                    <a:pt x="4006" y="208"/>
                    <a:pt x="3703" y="1"/>
                    <a:pt x="34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1" name="Google Shape;13311;p30"/>
            <p:cNvSpPr/>
            <p:nvPr/>
          </p:nvSpPr>
          <p:spPr>
            <a:xfrm>
              <a:off x="7380664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4" y="1469"/>
                  </a:cubicBezTo>
                  <a:cubicBezTo>
                    <a:pt x="144" y="3017"/>
                    <a:pt x="272" y="4581"/>
                    <a:pt x="192" y="6129"/>
                  </a:cubicBezTo>
                  <a:cubicBezTo>
                    <a:pt x="128" y="7422"/>
                    <a:pt x="176" y="7709"/>
                    <a:pt x="1405" y="8124"/>
                  </a:cubicBezTo>
                  <a:cubicBezTo>
                    <a:pt x="1692" y="8219"/>
                    <a:pt x="1980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2" name="Google Shape;13312;p30"/>
            <p:cNvSpPr/>
            <p:nvPr/>
          </p:nvSpPr>
          <p:spPr>
            <a:xfrm>
              <a:off x="8463813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81" y="1"/>
                  </a:moveTo>
                  <a:cubicBezTo>
                    <a:pt x="1353" y="1"/>
                    <a:pt x="1062" y="183"/>
                    <a:pt x="990" y="327"/>
                  </a:cubicBezTo>
                  <a:cubicBezTo>
                    <a:pt x="639" y="1109"/>
                    <a:pt x="320" y="1891"/>
                    <a:pt x="0" y="2673"/>
                  </a:cubicBezTo>
                  <a:cubicBezTo>
                    <a:pt x="128" y="4540"/>
                    <a:pt x="846" y="5960"/>
                    <a:pt x="2267" y="6966"/>
                  </a:cubicBezTo>
                  <a:cubicBezTo>
                    <a:pt x="2558" y="7171"/>
                    <a:pt x="3031" y="7303"/>
                    <a:pt x="3446" y="7303"/>
                  </a:cubicBezTo>
                  <a:cubicBezTo>
                    <a:pt x="3644" y="7303"/>
                    <a:pt x="3829" y="7272"/>
                    <a:pt x="3974" y="7205"/>
                  </a:cubicBezTo>
                  <a:cubicBezTo>
                    <a:pt x="4357" y="7046"/>
                    <a:pt x="4629" y="6280"/>
                    <a:pt x="4676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692" y="2258"/>
                    <a:pt x="4644" y="1795"/>
                    <a:pt x="4437" y="1651"/>
                  </a:cubicBezTo>
                  <a:cubicBezTo>
                    <a:pt x="3495" y="1061"/>
                    <a:pt x="2522" y="502"/>
                    <a:pt x="1516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3" name="Google Shape;13313;p30"/>
            <p:cNvSpPr/>
            <p:nvPr/>
          </p:nvSpPr>
          <p:spPr>
            <a:xfrm>
              <a:off x="7200148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73" y="0"/>
                  </a:moveTo>
                  <a:cubicBezTo>
                    <a:pt x="2945" y="0"/>
                    <a:pt x="2917" y="3"/>
                    <a:pt x="2889" y="7"/>
                  </a:cubicBezTo>
                  <a:cubicBezTo>
                    <a:pt x="2107" y="438"/>
                    <a:pt x="1261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6" y="3247"/>
                    <a:pt x="846" y="3391"/>
                    <a:pt x="894" y="3518"/>
                  </a:cubicBezTo>
                  <a:cubicBezTo>
                    <a:pt x="1213" y="4492"/>
                    <a:pt x="1517" y="5481"/>
                    <a:pt x="1884" y="6455"/>
                  </a:cubicBezTo>
                  <a:cubicBezTo>
                    <a:pt x="2110" y="7066"/>
                    <a:pt x="2578" y="7469"/>
                    <a:pt x="3081" y="7469"/>
                  </a:cubicBezTo>
                  <a:cubicBezTo>
                    <a:pt x="3287" y="7469"/>
                    <a:pt x="3499" y="7401"/>
                    <a:pt x="3703" y="7253"/>
                  </a:cubicBezTo>
                  <a:cubicBezTo>
                    <a:pt x="4581" y="6582"/>
                    <a:pt x="5203" y="5577"/>
                    <a:pt x="5937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31" y="0"/>
                    <a:pt x="2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4" name="Google Shape;13314;p30"/>
            <p:cNvSpPr/>
            <p:nvPr/>
          </p:nvSpPr>
          <p:spPr>
            <a:xfrm>
              <a:off x="7788084" y="122486"/>
              <a:ext cx="454690" cy="219412"/>
            </a:xfrm>
            <a:custGeom>
              <a:avLst/>
              <a:gdLst/>
              <a:ahLst/>
              <a:cxnLst/>
              <a:rect l="l" t="t" r="r" b="b"/>
              <a:pathLst>
                <a:path w="8763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4" y="1597"/>
                  </a:cubicBezTo>
                  <a:cubicBezTo>
                    <a:pt x="1" y="1773"/>
                    <a:pt x="17" y="1980"/>
                    <a:pt x="112" y="2140"/>
                  </a:cubicBezTo>
                  <a:cubicBezTo>
                    <a:pt x="639" y="2698"/>
                    <a:pt x="1166" y="3145"/>
                    <a:pt x="2075" y="3145"/>
                  </a:cubicBezTo>
                  <a:cubicBezTo>
                    <a:pt x="2178" y="3145"/>
                    <a:pt x="2284" y="3145"/>
                    <a:pt x="2391" y="3145"/>
                  </a:cubicBezTo>
                  <a:cubicBezTo>
                    <a:pt x="3384" y="3145"/>
                    <a:pt x="4539" y="3171"/>
                    <a:pt x="5187" y="3704"/>
                  </a:cubicBezTo>
                  <a:cubicBezTo>
                    <a:pt x="5670" y="4096"/>
                    <a:pt x="6089" y="4246"/>
                    <a:pt x="6485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62" y="2826"/>
                  </a:cubicBezTo>
                  <a:cubicBezTo>
                    <a:pt x="8347" y="2427"/>
                    <a:pt x="7996" y="1932"/>
                    <a:pt x="7517" y="1645"/>
                  </a:cubicBezTo>
                  <a:cubicBezTo>
                    <a:pt x="6895" y="1326"/>
                    <a:pt x="6241" y="1070"/>
                    <a:pt x="5570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8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5" name="Google Shape;13315;p30"/>
            <p:cNvSpPr/>
            <p:nvPr/>
          </p:nvSpPr>
          <p:spPr>
            <a:xfrm>
              <a:off x="8132564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2" y="2259"/>
                  </a:cubicBezTo>
                  <a:cubicBezTo>
                    <a:pt x="80" y="2499"/>
                    <a:pt x="33" y="2722"/>
                    <a:pt x="1" y="2945"/>
                  </a:cubicBezTo>
                  <a:lnTo>
                    <a:pt x="144" y="2961"/>
                  </a:lnTo>
                  <a:lnTo>
                    <a:pt x="144" y="5148"/>
                  </a:lnTo>
                  <a:cubicBezTo>
                    <a:pt x="144" y="5260"/>
                    <a:pt x="160" y="5355"/>
                    <a:pt x="176" y="5451"/>
                  </a:cubicBezTo>
                  <a:cubicBezTo>
                    <a:pt x="317" y="6266"/>
                    <a:pt x="828" y="6704"/>
                    <a:pt x="1463" y="6704"/>
                  </a:cubicBezTo>
                  <a:cubicBezTo>
                    <a:pt x="1760" y="6704"/>
                    <a:pt x="2084" y="6607"/>
                    <a:pt x="2410" y="6409"/>
                  </a:cubicBezTo>
                  <a:cubicBezTo>
                    <a:pt x="3591" y="5690"/>
                    <a:pt x="3751" y="4446"/>
                    <a:pt x="4070" y="3344"/>
                  </a:cubicBezTo>
                  <a:cubicBezTo>
                    <a:pt x="4389" y="2227"/>
                    <a:pt x="2825" y="121"/>
                    <a:pt x="1708" y="9"/>
                  </a:cubicBezTo>
                  <a:cubicBezTo>
                    <a:pt x="1659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6" name="Google Shape;13316;p30"/>
            <p:cNvSpPr/>
            <p:nvPr/>
          </p:nvSpPr>
          <p:spPr>
            <a:xfrm>
              <a:off x="8782545" y="1922121"/>
              <a:ext cx="274174" cy="309637"/>
            </a:xfrm>
            <a:custGeom>
              <a:avLst/>
              <a:gdLst/>
              <a:ahLst/>
              <a:cxnLst/>
              <a:rect l="l" t="t" r="r" b="b"/>
              <a:pathLst>
                <a:path w="5284" h="5992" extrusionOk="0">
                  <a:moveTo>
                    <a:pt x="2773" y="1"/>
                  </a:moveTo>
                  <a:cubicBezTo>
                    <a:pt x="1709" y="1"/>
                    <a:pt x="563" y="1001"/>
                    <a:pt x="480" y="2098"/>
                  </a:cubicBezTo>
                  <a:cubicBezTo>
                    <a:pt x="416" y="2624"/>
                    <a:pt x="336" y="3151"/>
                    <a:pt x="224" y="3662"/>
                  </a:cubicBezTo>
                  <a:cubicBezTo>
                    <a:pt x="1" y="4651"/>
                    <a:pt x="128" y="4827"/>
                    <a:pt x="1118" y="4875"/>
                  </a:cubicBezTo>
                  <a:cubicBezTo>
                    <a:pt x="1341" y="4891"/>
                    <a:pt x="1565" y="4954"/>
                    <a:pt x="1756" y="5066"/>
                  </a:cubicBezTo>
                  <a:cubicBezTo>
                    <a:pt x="2347" y="5353"/>
                    <a:pt x="2905" y="5688"/>
                    <a:pt x="3480" y="5992"/>
                  </a:cubicBezTo>
                  <a:cubicBezTo>
                    <a:pt x="5188" y="5768"/>
                    <a:pt x="5283" y="5641"/>
                    <a:pt x="4852" y="4093"/>
                  </a:cubicBezTo>
                  <a:cubicBezTo>
                    <a:pt x="4549" y="3039"/>
                    <a:pt x="4326" y="1954"/>
                    <a:pt x="3975" y="917"/>
                  </a:cubicBezTo>
                  <a:cubicBezTo>
                    <a:pt x="3863" y="582"/>
                    <a:pt x="3560" y="167"/>
                    <a:pt x="3241" y="71"/>
                  </a:cubicBezTo>
                  <a:cubicBezTo>
                    <a:pt x="3089" y="23"/>
                    <a:pt x="2932" y="1"/>
                    <a:pt x="27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7" name="Google Shape;13317;p30"/>
            <p:cNvSpPr/>
            <p:nvPr/>
          </p:nvSpPr>
          <p:spPr>
            <a:xfrm>
              <a:off x="7865915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5" y="1"/>
                  </a:moveTo>
                  <a:cubicBezTo>
                    <a:pt x="1898" y="1"/>
                    <a:pt x="227" y="1095"/>
                    <a:pt x="1" y="2115"/>
                  </a:cubicBezTo>
                  <a:cubicBezTo>
                    <a:pt x="1" y="2275"/>
                    <a:pt x="49" y="2434"/>
                    <a:pt x="112" y="2578"/>
                  </a:cubicBezTo>
                  <a:cubicBezTo>
                    <a:pt x="384" y="3264"/>
                    <a:pt x="655" y="3950"/>
                    <a:pt x="958" y="4605"/>
                  </a:cubicBezTo>
                  <a:cubicBezTo>
                    <a:pt x="1086" y="4892"/>
                    <a:pt x="1278" y="5259"/>
                    <a:pt x="1517" y="5371"/>
                  </a:cubicBezTo>
                  <a:cubicBezTo>
                    <a:pt x="1831" y="5523"/>
                    <a:pt x="2153" y="5592"/>
                    <a:pt x="2465" y="5592"/>
                  </a:cubicBezTo>
                  <a:cubicBezTo>
                    <a:pt x="3629" y="5592"/>
                    <a:pt x="4661" y="4624"/>
                    <a:pt x="4661" y="3328"/>
                  </a:cubicBezTo>
                  <a:cubicBezTo>
                    <a:pt x="4421" y="2338"/>
                    <a:pt x="4214" y="1349"/>
                    <a:pt x="3943" y="391"/>
                  </a:cubicBezTo>
                  <a:cubicBezTo>
                    <a:pt x="3911" y="248"/>
                    <a:pt x="3671" y="104"/>
                    <a:pt x="3496" y="56"/>
                  </a:cubicBezTo>
                  <a:cubicBezTo>
                    <a:pt x="3366" y="18"/>
                    <a:pt x="3225" y="1"/>
                    <a:pt x="30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8" name="Google Shape;13318;p30"/>
            <p:cNvSpPr/>
            <p:nvPr/>
          </p:nvSpPr>
          <p:spPr>
            <a:xfrm>
              <a:off x="855238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23" y="1"/>
                  </a:moveTo>
                  <a:cubicBezTo>
                    <a:pt x="2104" y="1"/>
                    <a:pt x="1875" y="343"/>
                    <a:pt x="1597" y="814"/>
                  </a:cubicBezTo>
                  <a:cubicBezTo>
                    <a:pt x="1326" y="1261"/>
                    <a:pt x="1054" y="1740"/>
                    <a:pt x="671" y="2091"/>
                  </a:cubicBezTo>
                  <a:cubicBezTo>
                    <a:pt x="49" y="2617"/>
                    <a:pt x="1" y="3032"/>
                    <a:pt x="719" y="3479"/>
                  </a:cubicBezTo>
                  <a:cubicBezTo>
                    <a:pt x="879" y="3591"/>
                    <a:pt x="1006" y="3767"/>
                    <a:pt x="1166" y="3878"/>
                  </a:cubicBezTo>
                  <a:cubicBezTo>
                    <a:pt x="1900" y="4373"/>
                    <a:pt x="2634" y="4852"/>
                    <a:pt x="3257" y="5267"/>
                  </a:cubicBezTo>
                  <a:cubicBezTo>
                    <a:pt x="5347" y="4820"/>
                    <a:pt x="6321" y="4405"/>
                    <a:pt x="5220" y="2266"/>
                  </a:cubicBezTo>
                  <a:cubicBezTo>
                    <a:pt x="4789" y="1421"/>
                    <a:pt x="4134" y="734"/>
                    <a:pt x="3305" y="271"/>
                  </a:cubicBezTo>
                  <a:cubicBezTo>
                    <a:pt x="2979" y="83"/>
                    <a:pt x="2728" y="1"/>
                    <a:pt x="25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19" name="Google Shape;13319;p30"/>
            <p:cNvSpPr/>
            <p:nvPr/>
          </p:nvSpPr>
          <p:spPr>
            <a:xfrm>
              <a:off x="8243810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7" y="1"/>
                    <a:pt x="5473" y="18"/>
                    <a:pt x="5342" y="56"/>
                  </a:cubicBezTo>
                  <a:cubicBezTo>
                    <a:pt x="3841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2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5" y="3712"/>
                    <a:pt x="1990" y="3711"/>
                  </a:cubicBezTo>
                  <a:cubicBezTo>
                    <a:pt x="2090" y="3705"/>
                    <a:pt x="2191" y="3702"/>
                    <a:pt x="2292" y="3702"/>
                  </a:cubicBezTo>
                  <a:cubicBezTo>
                    <a:pt x="2929" y="3702"/>
                    <a:pt x="3572" y="3820"/>
                    <a:pt x="4192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5" y="4193"/>
                    <a:pt x="5343" y="4194"/>
                    <a:pt x="5389" y="4194"/>
                  </a:cubicBezTo>
                  <a:cubicBezTo>
                    <a:pt x="6177" y="4194"/>
                    <a:pt x="6486" y="3806"/>
                    <a:pt x="6411" y="2977"/>
                  </a:cubicBezTo>
                  <a:cubicBezTo>
                    <a:pt x="6331" y="2291"/>
                    <a:pt x="6379" y="1589"/>
                    <a:pt x="6331" y="902"/>
                  </a:cubicBezTo>
                  <a:cubicBezTo>
                    <a:pt x="6305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0" name="Google Shape;13320;p30"/>
            <p:cNvSpPr/>
            <p:nvPr/>
          </p:nvSpPr>
          <p:spPr>
            <a:xfrm>
              <a:off x="7352541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6" y="1"/>
                  </a:moveTo>
                  <a:cubicBezTo>
                    <a:pt x="4026" y="1"/>
                    <a:pt x="3143" y="501"/>
                    <a:pt x="2633" y="749"/>
                  </a:cubicBezTo>
                  <a:cubicBezTo>
                    <a:pt x="2474" y="797"/>
                    <a:pt x="2314" y="877"/>
                    <a:pt x="2186" y="973"/>
                  </a:cubicBezTo>
                  <a:cubicBezTo>
                    <a:pt x="1341" y="1803"/>
                    <a:pt x="0" y="2281"/>
                    <a:pt x="16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38" y="5024"/>
                    <a:pt x="687" y="5055"/>
                    <a:pt x="856" y="5055"/>
                  </a:cubicBezTo>
                  <a:cubicBezTo>
                    <a:pt x="1104" y="5055"/>
                    <a:pt x="1394" y="4990"/>
                    <a:pt x="1612" y="4915"/>
                  </a:cubicBezTo>
                  <a:cubicBezTo>
                    <a:pt x="2617" y="4579"/>
                    <a:pt x="3591" y="4180"/>
                    <a:pt x="4548" y="3718"/>
                  </a:cubicBezTo>
                  <a:cubicBezTo>
                    <a:pt x="4979" y="3526"/>
                    <a:pt x="5299" y="3111"/>
                    <a:pt x="5745" y="2728"/>
                  </a:cubicBezTo>
                  <a:cubicBezTo>
                    <a:pt x="5203" y="1659"/>
                    <a:pt x="4836" y="765"/>
                    <a:pt x="4277" y="15"/>
                  </a:cubicBezTo>
                  <a:cubicBezTo>
                    <a:pt x="4270" y="5"/>
                    <a:pt x="4256" y="1"/>
                    <a:pt x="42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1" name="Google Shape;13321;p30"/>
            <p:cNvSpPr/>
            <p:nvPr/>
          </p:nvSpPr>
          <p:spPr>
            <a:xfrm>
              <a:off x="7386891" y="2870805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79" y="0"/>
                  </a:moveTo>
                  <a:cubicBezTo>
                    <a:pt x="553" y="0"/>
                    <a:pt x="426" y="5"/>
                    <a:pt x="302" y="5"/>
                  </a:cubicBezTo>
                  <a:cubicBezTo>
                    <a:pt x="254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81" y="2237"/>
                    <a:pt x="1532" y="2843"/>
                  </a:cubicBezTo>
                  <a:cubicBezTo>
                    <a:pt x="2218" y="4056"/>
                    <a:pt x="3463" y="4120"/>
                    <a:pt x="4533" y="4535"/>
                  </a:cubicBezTo>
                  <a:cubicBezTo>
                    <a:pt x="4995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59" y="2508"/>
                  </a:cubicBezTo>
                  <a:cubicBezTo>
                    <a:pt x="6480" y="2221"/>
                    <a:pt x="5809" y="1949"/>
                    <a:pt x="5410" y="1949"/>
                  </a:cubicBezTo>
                  <a:cubicBezTo>
                    <a:pt x="4724" y="1949"/>
                    <a:pt x="4165" y="1918"/>
                    <a:pt x="3798" y="1247"/>
                  </a:cubicBezTo>
                  <a:cubicBezTo>
                    <a:pt x="3703" y="1120"/>
                    <a:pt x="3575" y="1024"/>
                    <a:pt x="3431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87" y="13"/>
                    <a:pt x="884" y="0"/>
                    <a:pt x="6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2" name="Google Shape;13322;p30"/>
            <p:cNvSpPr/>
            <p:nvPr/>
          </p:nvSpPr>
          <p:spPr>
            <a:xfrm>
              <a:off x="8742863" y="4217785"/>
              <a:ext cx="271683" cy="285039"/>
            </a:xfrm>
            <a:custGeom>
              <a:avLst/>
              <a:gdLst/>
              <a:ahLst/>
              <a:cxnLst/>
              <a:rect l="l" t="t" r="r" b="b"/>
              <a:pathLst>
                <a:path w="5236" h="5516" extrusionOk="0">
                  <a:moveTo>
                    <a:pt x="4325" y="0"/>
                  </a:moveTo>
                  <a:cubicBezTo>
                    <a:pt x="3981" y="0"/>
                    <a:pt x="3640" y="14"/>
                    <a:pt x="3304" y="34"/>
                  </a:cubicBezTo>
                  <a:cubicBezTo>
                    <a:pt x="2394" y="113"/>
                    <a:pt x="1628" y="433"/>
                    <a:pt x="1277" y="1374"/>
                  </a:cubicBezTo>
                  <a:cubicBezTo>
                    <a:pt x="1102" y="1853"/>
                    <a:pt x="942" y="2411"/>
                    <a:pt x="591" y="2747"/>
                  </a:cubicBezTo>
                  <a:cubicBezTo>
                    <a:pt x="1" y="3337"/>
                    <a:pt x="1" y="3800"/>
                    <a:pt x="591" y="4327"/>
                  </a:cubicBezTo>
                  <a:cubicBezTo>
                    <a:pt x="783" y="4502"/>
                    <a:pt x="878" y="4821"/>
                    <a:pt x="1086" y="4949"/>
                  </a:cubicBezTo>
                  <a:cubicBezTo>
                    <a:pt x="1461" y="5172"/>
                    <a:pt x="1934" y="5515"/>
                    <a:pt x="2282" y="5515"/>
                  </a:cubicBezTo>
                  <a:cubicBezTo>
                    <a:pt x="2333" y="5515"/>
                    <a:pt x="2381" y="5508"/>
                    <a:pt x="2426" y="5492"/>
                  </a:cubicBezTo>
                  <a:cubicBezTo>
                    <a:pt x="2777" y="5364"/>
                    <a:pt x="2953" y="4678"/>
                    <a:pt x="3145" y="4231"/>
                  </a:cubicBezTo>
                  <a:cubicBezTo>
                    <a:pt x="3224" y="4071"/>
                    <a:pt x="3129" y="3848"/>
                    <a:pt x="3129" y="3672"/>
                  </a:cubicBezTo>
                  <a:cubicBezTo>
                    <a:pt x="4214" y="3257"/>
                    <a:pt x="5235" y="1183"/>
                    <a:pt x="4964" y="18"/>
                  </a:cubicBezTo>
                  <a:cubicBezTo>
                    <a:pt x="4751" y="5"/>
                    <a:pt x="4537" y="0"/>
                    <a:pt x="4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3" name="Google Shape;13323;p30"/>
            <p:cNvSpPr/>
            <p:nvPr/>
          </p:nvSpPr>
          <p:spPr>
            <a:xfrm>
              <a:off x="7937986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15" y="1"/>
                  </a:moveTo>
                  <a:cubicBezTo>
                    <a:pt x="1994" y="1"/>
                    <a:pt x="806" y="556"/>
                    <a:pt x="335" y="1344"/>
                  </a:cubicBezTo>
                  <a:cubicBezTo>
                    <a:pt x="208" y="1631"/>
                    <a:pt x="96" y="1918"/>
                    <a:pt x="0" y="2206"/>
                  </a:cubicBezTo>
                  <a:cubicBezTo>
                    <a:pt x="224" y="2541"/>
                    <a:pt x="399" y="3020"/>
                    <a:pt x="734" y="3275"/>
                  </a:cubicBezTo>
                  <a:cubicBezTo>
                    <a:pt x="1548" y="3850"/>
                    <a:pt x="2378" y="4376"/>
                    <a:pt x="3240" y="4855"/>
                  </a:cubicBezTo>
                  <a:cubicBezTo>
                    <a:pt x="3495" y="4999"/>
                    <a:pt x="3846" y="4999"/>
                    <a:pt x="4150" y="5062"/>
                  </a:cubicBezTo>
                  <a:cubicBezTo>
                    <a:pt x="4213" y="4695"/>
                    <a:pt x="4389" y="4280"/>
                    <a:pt x="4293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7" y="1248"/>
                    <a:pt x="4644" y="418"/>
                    <a:pt x="3751" y="115"/>
                  </a:cubicBezTo>
                  <a:cubicBezTo>
                    <a:pt x="3526" y="37"/>
                    <a:pt x="3276" y="1"/>
                    <a:pt x="30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4" name="Google Shape;13324;p30"/>
            <p:cNvSpPr/>
            <p:nvPr/>
          </p:nvSpPr>
          <p:spPr>
            <a:xfrm>
              <a:off x="8567328" y="3384391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1568" y="0"/>
                  </a:moveTo>
                  <a:cubicBezTo>
                    <a:pt x="1157" y="0"/>
                    <a:pt x="79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0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8" y="6442"/>
                    <a:pt x="1804" y="6091"/>
                    <a:pt x="1963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47" y="1351"/>
                    <a:pt x="3224" y="522"/>
                    <a:pt x="2538" y="234"/>
                  </a:cubicBezTo>
                  <a:cubicBezTo>
                    <a:pt x="2215" y="104"/>
                    <a:pt x="1878" y="0"/>
                    <a:pt x="15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5" name="Google Shape;13325;p30"/>
            <p:cNvSpPr/>
            <p:nvPr/>
          </p:nvSpPr>
          <p:spPr>
            <a:xfrm>
              <a:off x="7591015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40" y="0"/>
                  </a:moveTo>
                  <a:lnTo>
                    <a:pt x="0" y="224"/>
                  </a:lnTo>
                  <a:cubicBezTo>
                    <a:pt x="511" y="1421"/>
                    <a:pt x="974" y="2650"/>
                    <a:pt x="1564" y="3815"/>
                  </a:cubicBezTo>
                  <a:cubicBezTo>
                    <a:pt x="1899" y="4469"/>
                    <a:pt x="2586" y="4964"/>
                    <a:pt x="2857" y="5634"/>
                  </a:cubicBezTo>
                  <a:cubicBezTo>
                    <a:pt x="3105" y="6239"/>
                    <a:pt x="3500" y="6398"/>
                    <a:pt x="3912" y="6398"/>
                  </a:cubicBezTo>
                  <a:cubicBezTo>
                    <a:pt x="4109" y="6398"/>
                    <a:pt x="4310" y="6361"/>
                    <a:pt x="4501" y="6320"/>
                  </a:cubicBezTo>
                  <a:cubicBezTo>
                    <a:pt x="4980" y="6224"/>
                    <a:pt x="5714" y="5857"/>
                    <a:pt x="5762" y="5506"/>
                  </a:cubicBezTo>
                  <a:cubicBezTo>
                    <a:pt x="5825" y="4916"/>
                    <a:pt x="5618" y="4325"/>
                    <a:pt x="5219" y="3894"/>
                  </a:cubicBezTo>
                  <a:cubicBezTo>
                    <a:pt x="3910" y="2681"/>
                    <a:pt x="2506" y="1580"/>
                    <a:pt x="1117" y="463"/>
                  </a:cubicBezTo>
                  <a:cubicBezTo>
                    <a:pt x="846" y="272"/>
                    <a:pt x="559" y="128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6" name="Google Shape;13326;p30"/>
            <p:cNvSpPr/>
            <p:nvPr/>
          </p:nvSpPr>
          <p:spPr>
            <a:xfrm>
              <a:off x="8682414" y="4839058"/>
              <a:ext cx="300636" cy="237808"/>
            </a:xfrm>
            <a:custGeom>
              <a:avLst/>
              <a:gdLst/>
              <a:ahLst/>
              <a:cxnLst/>
              <a:rect l="l" t="t" r="r" b="b"/>
              <a:pathLst>
                <a:path w="5794" h="4602" extrusionOk="0">
                  <a:moveTo>
                    <a:pt x="1639" y="0"/>
                  </a:moveTo>
                  <a:cubicBezTo>
                    <a:pt x="1459" y="0"/>
                    <a:pt x="1309" y="33"/>
                    <a:pt x="1229" y="108"/>
                  </a:cubicBezTo>
                  <a:cubicBezTo>
                    <a:pt x="687" y="618"/>
                    <a:pt x="431" y="1448"/>
                    <a:pt x="1" y="2262"/>
                  </a:cubicBezTo>
                  <a:cubicBezTo>
                    <a:pt x="192" y="2422"/>
                    <a:pt x="974" y="2661"/>
                    <a:pt x="1213" y="2773"/>
                  </a:cubicBezTo>
                  <a:cubicBezTo>
                    <a:pt x="2426" y="3395"/>
                    <a:pt x="3033" y="4034"/>
                    <a:pt x="4294" y="4544"/>
                  </a:cubicBezTo>
                  <a:cubicBezTo>
                    <a:pt x="4391" y="4584"/>
                    <a:pt x="4515" y="4602"/>
                    <a:pt x="4647" y="4602"/>
                  </a:cubicBezTo>
                  <a:cubicBezTo>
                    <a:pt x="4990" y="4602"/>
                    <a:pt x="5393" y="4482"/>
                    <a:pt x="5554" y="4321"/>
                  </a:cubicBezTo>
                  <a:cubicBezTo>
                    <a:pt x="5762" y="4081"/>
                    <a:pt x="5794" y="3331"/>
                    <a:pt x="5602" y="3092"/>
                  </a:cubicBezTo>
                  <a:cubicBezTo>
                    <a:pt x="4772" y="2103"/>
                    <a:pt x="3847" y="1193"/>
                    <a:pt x="2857" y="379"/>
                  </a:cubicBezTo>
                  <a:cubicBezTo>
                    <a:pt x="2583" y="159"/>
                    <a:pt x="2036" y="0"/>
                    <a:pt x="16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7" name="Google Shape;13327;p30"/>
            <p:cNvSpPr/>
            <p:nvPr/>
          </p:nvSpPr>
          <p:spPr>
            <a:xfrm>
              <a:off x="8853850" y="3918749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3525" y="0"/>
                  </a:moveTo>
                  <a:cubicBezTo>
                    <a:pt x="3297" y="0"/>
                    <a:pt x="3117" y="34"/>
                    <a:pt x="3064" y="107"/>
                  </a:cubicBezTo>
                  <a:cubicBezTo>
                    <a:pt x="2490" y="953"/>
                    <a:pt x="1596" y="714"/>
                    <a:pt x="910" y="1065"/>
                  </a:cubicBezTo>
                  <a:cubicBezTo>
                    <a:pt x="575" y="1256"/>
                    <a:pt x="32" y="1528"/>
                    <a:pt x="16" y="1783"/>
                  </a:cubicBezTo>
                  <a:cubicBezTo>
                    <a:pt x="0" y="2150"/>
                    <a:pt x="287" y="2645"/>
                    <a:pt x="591" y="2916"/>
                  </a:cubicBezTo>
                  <a:cubicBezTo>
                    <a:pt x="1149" y="3379"/>
                    <a:pt x="1740" y="3810"/>
                    <a:pt x="2362" y="4177"/>
                  </a:cubicBezTo>
                  <a:cubicBezTo>
                    <a:pt x="2522" y="4288"/>
                    <a:pt x="2729" y="4304"/>
                    <a:pt x="3144" y="4432"/>
                  </a:cubicBezTo>
                  <a:cubicBezTo>
                    <a:pt x="3511" y="4177"/>
                    <a:pt x="3862" y="3905"/>
                    <a:pt x="4181" y="3586"/>
                  </a:cubicBezTo>
                  <a:cubicBezTo>
                    <a:pt x="4469" y="3267"/>
                    <a:pt x="4612" y="2804"/>
                    <a:pt x="4900" y="2469"/>
                  </a:cubicBezTo>
                  <a:cubicBezTo>
                    <a:pt x="5554" y="1735"/>
                    <a:pt x="5155" y="889"/>
                    <a:pt x="4804" y="378"/>
                  </a:cubicBezTo>
                  <a:cubicBezTo>
                    <a:pt x="4654" y="142"/>
                    <a:pt x="3991" y="0"/>
                    <a:pt x="35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8" name="Google Shape;13328;p30"/>
            <p:cNvSpPr/>
            <p:nvPr/>
          </p:nvSpPr>
          <p:spPr>
            <a:xfrm>
              <a:off x="7318555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63" y="0"/>
                  </a:moveTo>
                  <a:cubicBezTo>
                    <a:pt x="3576" y="192"/>
                    <a:pt x="3193" y="319"/>
                    <a:pt x="3001" y="591"/>
                  </a:cubicBezTo>
                  <a:cubicBezTo>
                    <a:pt x="2379" y="1437"/>
                    <a:pt x="1804" y="2330"/>
                    <a:pt x="1309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1" y="6491"/>
                    <a:pt x="427" y="6520"/>
                    <a:pt x="594" y="6520"/>
                  </a:cubicBezTo>
                  <a:cubicBezTo>
                    <a:pt x="1096" y="6520"/>
                    <a:pt x="1333" y="6257"/>
                    <a:pt x="1453" y="5777"/>
                  </a:cubicBezTo>
                  <a:cubicBezTo>
                    <a:pt x="1533" y="5490"/>
                    <a:pt x="1660" y="5219"/>
                    <a:pt x="1804" y="4964"/>
                  </a:cubicBezTo>
                  <a:cubicBezTo>
                    <a:pt x="2538" y="3655"/>
                    <a:pt x="3304" y="2394"/>
                    <a:pt x="3975" y="1069"/>
                  </a:cubicBezTo>
                  <a:cubicBezTo>
                    <a:pt x="4118" y="798"/>
                    <a:pt x="3911" y="367"/>
                    <a:pt x="38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29" name="Google Shape;13329;p30"/>
            <p:cNvSpPr/>
            <p:nvPr/>
          </p:nvSpPr>
          <p:spPr>
            <a:xfrm>
              <a:off x="7724314" y="-6957"/>
              <a:ext cx="188040" cy="132650"/>
            </a:xfrm>
            <a:custGeom>
              <a:avLst/>
              <a:gdLst/>
              <a:ahLst/>
              <a:cxnLst/>
              <a:rect l="l" t="t" r="r" b="b"/>
              <a:pathLst>
                <a:path w="3624" h="2567" extrusionOk="0">
                  <a:moveTo>
                    <a:pt x="1592" y="0"/>
                  </a:moveTo>
                  <a:cubicBezTo>
                    <a:pt x="1456" y="0"/>
                    <a:pt x="1324" y="15"/>
                    <a:pt x="1198" y="48"/>
                  </a:cubicBezTo>
                  <a:cubicBezTo>
                    <a:pt x="719" y="192"/>
                    <a:pt x="480" y="1229"/>
                    <a:pt x="1" y="2107"/>
                  </a:cubicBezTo>
                  <a:cubicBezTo>
                    <a:pt x="414" y="2292"/>
                    <a:pt x="763" y="2567"/>
                    <a:pt x="993" y="2567"/>
                  </a:cubicBezTo>
                  <a:cubicBezTo>
                    <a:pt x="1020" y="2567"/>
                    <a:pt x="1046" y="2563"/>
                    <a:pt x="1070" y="2554"/>
                  </a:cubicBezTo>
                  <a:cubicBezTo>
                    <a:pt x="1868" y="2251"/>
                    <a:pt x="2634" y="1868"/>
                    <a:pt x="3368" y="1405"/>
                  </a:cubicBezTo>
                  <a:cubicBezTo>
                    <a:pt x="3576" y="1261"/>
                    <a:pt x="3544" y="783"/>
                    <a:pt x="3623" y="447"/>
                  </a:cubicBezTo>
                  <a:cubicBezTo>
                    <a:pt x="2953" y="316"/>
                    <a:pt x="2228" y="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0" name="Google Shape;13330;p30"/>
            <p:cNvSpPr/>
            <p:nvPr/>
          </p:nvSpPr>
          <p:spPr>
            <a:xfrm>
              <a:off x="8892765" y="3278046"/>
              <a:ext cx="195460" cy="161123"/>
            </a:xfrm>
            <a:custGeom>
              <a:avLst/>
              <a:gdLst/>
              <a:ahLst/>
              <a:cxnLst/>
              <a:rect l="l" t="t" r="r" b="b"/>
              <a:pathLst>
                <a:path w="3767" h="3118" extrusionOk="0">
                  <a:moveTo>
                    <a:pt x="2417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88" y="270"/>
                    <a:pt x="1598" y="422"/>
                    <a:pt x="1190" y="422"/>
                  </a:cubicBezTo>
                  <a:cubicBezTo>
                    <a:pt x="847" y="422"/>
                    <a:pt x="491" y="315"/>
                    <a:pt x="112" y="74"/>
                  </a:cubicBezTo>
                  <a:cubicBezTo>
                    <a:pt x="80" y="186"/>
                    <a:pt x="32" y="297"/>
                    <a:pt x="0" y="393"/>
                  </a:cubicBezTo>
                  <a:cubicBezTo>
                    <a:pt x="319" y="872"/>
                    <a:pt x="686" y="1319"/>
                    <a:pt x="1069" y="1734"/>
                  </a:cubicBezTo>
                  <a:cubicBezTo>
                    <a:pt x="1579" y="2228"/>
                    <a:pt x="2385" y="3118"/>
                    <a:pt x="2705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67" y="2595"/>
                    <a:pt x="3080" y="1526"/>
                    <a:pt x="3112" y="680"/>
                  </a:cubicBezTo>
                  <a:cubicBezTo>
                    <a:pt x="3128" y="585"/>
                    <a:pt x="3128" y="441"/>
                    <a:pt x="3064" y="393"/>
                  </a:cubicBezTo>
                  <a:cubicBezTo>
                    <a:pt x="2863" y="249"/>
                    <a:pt x="2557" y="1"/>
                    <a:pt x="2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1" name="Google Shape;13331;p30"/>
            <p:cNvSpPr/>
            <p:nvPr/>
          </p:nvSpPr>
          <p:spPr>
            <a:xfrm>
              <a:off x="7571143" y="4027367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2075" y="0"/>
                  </a:moveTo>
                  <a:cubicBezTo>
                    <a:pt x="1469" y="0"/>
                    <a:pt x="894" y="255"/>
                    <a:pt x="479" y="702"/>
                  </a:cubicBezTo>
                  <a:cubicBezTo>
                    <a:pt x="0" y="1213"/>
                    <a:pt x="479" y="1724"/>
                    <a:pt x="958" y="2107"/>
                  </a:cubicBezTo>
                  <a:cubicBezTo>
                    <a:pt x="1181" y="2298"/>
                    <a:pt x="1373" y="2522"/>
                    <a:pt x="1612" y="2713"/>
                  </a:cubicBezTo>
                  <a:cubicBezTo>
                    <a:pt x="1864" y="2899"/>
                    <a:pt x="2069" y="2993"/>
                    <a:pt x="2232" y="2993"/>
                  </a:cubicBezTo>
                  <a:cubicBezTo>
                    <a:pt x="2501" y="2993"/>
                    <a:pt x="2654" y="2736"/>
                    <a:pt x="2713" y="2218"/>
                  </a:cubicBezTo>
                  <a:cubicBezTo>
                    <a:pt x="2729" y="1979"/>
                    <a:pt x="2713" y="1740"/>
                    <a:pt x="2713" y="1516"/>
                  </a:cubicBezTo>
                  <a:lnTo>
                    <a:pt x="2729" y="1516"/>
                  </a:lnTo>
                  <a:cubicBezTo>
                    <a:pt x="2729" y="1452"/>
                    <a:pt x="2729" y="1388"/>
                    <a:pt x="2729" y="1325"/>
                  </a:cubicBezTo>
                  <a:cubicBezTo>
                    <a:pt x="2809" y="718"/>
                    <a:pt x="2777" y="16"/>
                    <a:pt x="2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2" name="Google Shape;13332;p30"/>
            <p:cNvSpPr/>
            <p:nvPr/>
          </p:nvSpPr>
          <p:spPr>
            <a:xfrm>
              <a:off x="8452190" y="3306570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97" y="1"/>
                  </a:moveTo>
                  <a:cubicBezTo>
                    <a:pt x="97" y="815"/>
                    <a:pt x="1" y="1565"/>
                    <a:pt x="145" y="2235"/>
                  </a:cubicBezTo>
                  <a:cubicBezTo>
                    <a:pt x="224" y="2554"/>
                    <a:pt x="815" y="2889"/>
                    <a:pt x="1182" y="2921"/>
                  </a:cubicBezTo>
                  <a:cubicBezTo>
                    <a:pt x="1187" y="2922"/>
                    <a:pt x="1193" y="2922"/>
                    <a:pt x="1198" y="2922"/>
                  </a:cubicBezTo>
                  <a:cubicBezTo>
                    <a:pt x="1472" y="2922"/>
                    <a:pt x="1934" y="2532"/>
                    <a:pt x="2044" y="2235"/>
                  </a:cubicBezTo>
                  <a:cubicBezTo>
                    <a:pt x="2475" y="1054"/>
                    <a:pt x="1900" y="400"/>
                    <a:pt x="9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3" name="Google Shape;13333;p30"/>
            <p:cNvSpPr/>
            <p:nvPr/>
          </p:nvSpPr>
          <p:spPr>
            <a:xfrm>
              <a:off x="7812938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29" y="1"/>
                  </a:moveTo>
                  <a:cubicBezTo>
                    <a:pt x="2711" y="1"/>
                    <a:pt x="2178" y="498"/>
                    <a:pt x="1596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0" y="1953"/>
                  </a:cubicBezTo>
                  <a:cubicBezTo>
                    <a:pt x="216" y="2184"/>
                    <a:pt x="462" y="2625"/>
                    <a:pt x="651" y="2625"/>
                  </a:cubicBezTo>
                  <a:cubicBezTo>
                    <a:pt x="658" y="2625"/>
                    <a:pt x="664" y="2624"/>
                    <a:pt x="671" y="2623"/>
                  </a:cubicBezTo>
                  <a:cubicBezTo>
                    <a:pt x="2171" y="2384"/>
                    <a:pt x="3144" y="1426"/>
                    <a:pt x="3926" y="38"/>
                  </a:cubicBezTo>
                  <a:cubicBezTo>
                    <a:pt x="3787" y="12"/>
                    <a:pt x="3655" y="1"/>
                    <a:pt x="35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4" name="Google Shape;13334;p30"/>
            <p:cNvSpPr/>
            <p:nvPr/>
          </p:nvSpPr>
          <p:spPr>
            <a:xfrm>
              <a:off x="7466797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6" y="1054"/>
                  </a:cubicBezTo>
                  <a:cubicBezTo>
                    <a:pt x="0" y="1341"/>
                    <a:pt x="96" y="1629"/>
                    <a:pt x="320" y="1836"/>
                  </a:cubicBezTo>
                  <a:cubicBezTo>
                    <a:pt x="703" y="2139"/>
                    <a:pt x="1165" y="2475"/>
                    <a:pt x="1612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3" y="1230"/>
                    <a:pt x="2666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5" name="Google Shape;13335;p30"/>
            <p:cNvSpPr/>
            <p:nvPr/>
          </p:nvSpPr>
          <p:spPr>
            <a:xfrm>
              <a:off x="9007851" y="4295347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421" y="1"/>
                  </a:moveTo>
                  <a:cubicBezTo>
                    <a:pt x="958" y="480"/>
                    <a:pt x="400" y="894"/>
                    <a:pt x="96" y="1453"/>
                  </a:cubicBezTo>
                  <a:cubicBezTo>
                    <a:pt x="1" y="1629"/>
                    <a:pt x="527" y="2347"/>
                    <a:pt x="894" y="2506"/>
                  </a:cubicBezTo>
                  <a:cubicBezTo>
                    <a:pt x="952" y="2530"/>
                    <a:pt x="1012" y="2541"/>
                    <a:pt x="1074" y="2541"/>
                  </a:cubicBezTo>
                  <a:cubicBezTo>
                    <a:pt x="1553" y="2541"/>
                    <a:pt x="2107" y="1866"/>
                    <a:pt x="2235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6" name="Google Shape;13336;p30"/>
            <p:cNvSpPr/>
            <p:nvPr/>
          </p:nvSpPr>
          <p:spPr>
            <a:xfrm>
              <a:off x="8798330" y="4069378"/>
              <a:ext cx="127591" cy="112238"/>
            </a:xfrm>
            <a:custGeom>
              <a:avLst/>
              <a:gdLst/>
              <a:ahLst/>
              <a:cxnLst/>
              <a:rect l="l" t="t" r="r" b="b"/>
              <a:pathLst>
                <a:path w="2459" h="2172" extrusionOk="0">
                  <a:moveTo>
                    <a:pt x="416" y="1"/>
                  </a:moveTo>
                  <a:lnTo>
                    <a:pt x="1" y="177"/>
                  </a:lnTo>
                  <a:cubicBezTo>
                    <a:pt x="33" y="847"/>
                    <a:pt x="81" y="1517"/>
                    <a:pt x="113" y="2171"/>
                  </a:cubicBezTo>
                  <a:lnTo>
                    <a:pt x="2395" y="1804"/>
                  </a:lnTo>
                  <a:lnTo>
                    <a:pt x="2459" y="1357"/>
                  </a:lnTo>
                  <a:lnTo>
                    <a:pt x="4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7" name="Google Shape;13337;p30"/>
            <p:cNvSpPr/>
            <p:nvPr/>
          </p:nvSpPr>
          <p:spPr>
            <a:xfrm>
              <a:off x="8001859" y="3489754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1"/>
                  </a:moveTo>
                  <a:cubicBezTo>
                    <a:pt x="276" y="1"/>
                    <a:pt x="154" y="5"/>
                    <a:pt x="30" y="15"/>
                  </a:cubicBezTo>
                  <a:cubicBezTo>
                    <a:pt x="1" y="1057"/>
                    <a:pt x="349" y="1951"/>
                    <a:pt x="753" y="1951"/>
                  </a:cubicBezTo>
                  <a:cubicBezTo>
                    <a:pt x="788" y="1951"/>
                    <a:pt x="824" y="1944"/>
                    <a:pt x="860" y="1930"/>
                  </a:cubicBezTo>
                  <a:cubicBezTo>
                    <a:pt x="1355" y="1754"/>
                    <a:pt x="1929" y="1323"/>
                    <a:pt x="2105" y="876"/>
                  </a:cubicBezTo>
                  <a:cubicBezTo>
                    <a:pt x="2292" y="387"/>
                    <a:pt x="1491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8" name="Google Shape;13338;p30"/>
            <p:cNvSpPr/>
            <p:nvPr/>
          </p:nvSpPr>
          <p:spPr>
            <a:xfrm>
              <a:off x="8436468" y="4202179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1" y="1551"/>
                    <a:pt x="751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2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39" name="Google Shape;13339;p30"/>
            <p:cNvSpPr/>
            <p:nvPr/>
          </p:nvSpPr>
          <p:spPr>
            <a:xfrm>
              <a:off x="8262593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899" y="0"/>
                  </a:moveTo>
                  <a:cubicBezTo>
                    <a:pt x="559" y="702"/>
                    <a:pt x="0" y="2107"/>
                    <a:pt x="399" y="3878"/>
                  </a:cubicBezTo>
                  <a:cubicBezTo>
                    <a:pt x="511" y="3814"/>
                    <a:pt x="623" y="3734"/>
                    <a:pt x="734" y="3639"/>
                  </a:cubicBezTo>
                  <a:cubicBezTo>
                    <a:pt x="1101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37"/>
                    <a:pt x="1612" y="527"/>
                    <a:pt x="18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0" name="Google Shape;13340;p30"/>
            <p:cNvSpPr/>
            <p:nvPr/>
          </p:nvSpPr>
          <p:spPr>
            <a:xfrm>
              <a:off x="8320552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7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0" y="4808"/>
                    <a:pt x="559" y="5558"/>
                    <a:pt x="351" y="6340"/>
                  </a:cubicBezTo>
                  <a:cubicBezTo>
                    <a:pt x="256" y="6755"/>
                    <a:pt x="144" y="7170"/>
                    <a:pt x="0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56" y="9660"/>
                    <a:pt x="3240" y="11096"/>
                    <a:pt x="4740" y="12517"/>
                  </a:cubicBezTo>
                  <a:cubicBezTo>
                    <a:pt x="4967" y="12723"/>
                    <a:pt x="5193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96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2" y="327"/>
                    <a:pt x="4992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1" name="Google Shape;13341;p30"/>
            <p:cNvSpPr/>
            <p:nvPr/>
          </p:nvSpPr>
          <p:spPr>
            <a:xfrm>
              <a:off x="8248480" y="1403219"/>
              <a:ext cx="191361" cy="256773"/>
            </a:xfrm>
            <a:custGeom>
              <a:avLst/>
              <a:gdLst/>
              <a:ahLst/>
              <a:cxnLst/>
              <a:rect l="l" t="t" r="r" b="b"/>
              <a:pathLst>
                <a:path w="3688" h="4969" extrusionOk="0">
                  <a:moveTo>
                    <a:pt x="3448" y="1"/>
                  </a:moveTo>
                  <a:cubicBezTo>
                    <a:pt x="3177" y="81"/>
                    <a:pt x="2842" y="81"/>
                    <a:pt x="2666" y="256"/>
                  </a:cubicBezTo>
                  <a:cubicBezTo>
                    <a:pt x="1884" y="974"/>
                    <a:pt x="1150" y="1740"/>
                    <a:pt x="416" y="2522"/>
                  </a:cubicBezTo>
                  <a:cubicBezTo>
                    <a:pt x="272" y="2682"/>
                    <a:pt x="192" y="2921"/>
                    <a:pt x="1" y="3320"/>
                  </a:cubicBezTo>
                  <a:cubicBezTo>
                    <a:pt x="432" y="3895"/>
                    <a:pt x="895" y="4438"/>
                    <a:pt x="1405" y="4948"/>
                  </a:cubicBezTo>
                  <a:cubicBezTo>
                    <a:pt x="1419" y="4962"/>
                    <a:pt x="1447" y="4969"/>
                    <a:pt x="1484" y="4969"/>
                  </a:cubicBezTo>
                  <a:cubicBezTo>
                    <a:pt x="1695" y="4969"/>
                    <a:pt x="2217" y="4753"/>
                    <a:pt x="2299" y="4549"/>
                  </a:cubicBezTo>
                  <a:cubicBezTo>
                    <a:pt x="2810" y="3368"/>
                    <a:pt x="3225" y="2139"/>
                    <a:pt x="3608" y="911"/>
                  </a:cubicBezTo>
                  <a:cubicBezTo>
                    <a:pt x="3688" y="655"/>
                    <a:pt x="3512" y="304"/>
                    <a:pt x="34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2" name="Google Shape;13342;p30"/>
            <p:cNvSpPr/>
            <p:nvPr/>
          </p:nvSpPr>
          <p:spPr>
            <a:xfrm>
              <a:off x="7395634" y="4415799"/>
              <a:ext cx="109275" cy="112341"/>
            </a:xfrm>
            <a:custGeom>
              <a:avLst/>
              <a:gdLst/>
              <a:ahLst/>
              <a:cxnLst/>
              <a:rect l="l" t="t" r="r" b="b"/>
              <a:pathLst>
                <a:path w="2106" h="2174" extrusionOk="0">
                  <a:moveTo>
                    <a:pt x="843" y="1"/>
                  </a:moveTo>
                  <a:cubicBezTo>
                    <a:pt x="657" y="1"/>
                    <a:pt x="1" y="679"/>
                    <a:pt x="63" y="865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48"/>
                    <a:pt x="1994" y="976"/>
                  </a:cubicBezTo>
                  <a:cubicBezTo>
                    <a:pt x="1818" y="561"/>
                    <a:pt x="1307" y="178"/>
                    <a:pt x="860" y="3"/>
                  </a:cubicBezTo>
                  <a:cubicBezTo>
                    <a:pt x="855" y="1"/>
                    <a:pt x="850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3" name="Google Shape;13343;p30"/>
            <p:cNvSpPr/>
            <p:nvPr/>
          </p:nvSpPr>
          <p:spPr>
            <a:xfrm>
              <a:off x="7719385" y="2777948"/>
              <a:ext cx="91945" cy="88313"/>
            </a:xfrm>
            <a:custGeom>
              <a:avLst/>
              <a:gdLst/>
              <a:ahLst/>
              <a:cxnLst/>
              <a:rect l="l" t="t" r="r" b="b"/>
              <a:pathLst>
                <a:path w="1772" h="1709" extrusionOk="0">
                  <a:moveTo>
                    <a:pt x="846" y="1"/>
                  </a:moveTo>
                  <a:cubicBezTo>
                    <a:pt x="575" y="368"/>
                    <a:pt x="255" y="703"/>
                    <a:pt x="48" y="1102"/>
                  </a:cubicBezTo>
                  <a:cubicBezTo>
                    <a:pt x="1" y="1212"/>
                    <a:pt x="449" y="1709"/>
                    <a:pt x="508" y="1709"/>
                  </a:cubicBezTo>
                  <a:cubicBezTo>
                    <a:pt x="509" y="1709"/>
                    <a:pt x="510" y="1709"/>
                    <a:pt x="511" y="1708"/>
                  </a:cubicBezTo>
                  <a:cubicBezTo>
                    <a:pt x="942" y="1421"/>
                    <a:pt x="1357" y="1134"/>
                    <a:pt x="1771" y="799"/>
                  </a:cubicBezTo>
                  <a:cubicBezTo>
                    <a:pt x="1293" y="400"/>
                    <a:pt x="1069" y="208"/>
                    <a:pt x="8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4" name="Google Shape;13344;p30"/>
            <p:cNvSpPr/>
            <p:nvPr/>
          </p:nvSpPr>
          <p:spPr>
            <a:xfrm>
              <a:off x="7699460" y="4349811"/>
              <a:ext cx="121780" cy="81543"/>
            </a:xfrm>
            <a:custGeom>
              <a:avLst/>
              <a:gdLst/>
              <a:ahLst/>
              <a:cxnLst/>
              <a:rect l="l" t="t" r="r" b="b"/>
              <a:pathLst>
                <a:path w="2347" h="1578" extrusionOk="0">
                  <a:moveTo>
                    <a:pt x="1" y="0"/>
                  </a:moveTo>
                  <a:cubicBezTo>
                    <a:pt x="807" y="1159"/>
                    <a:pt x="1170" y="1578"/>
                    <a:pt x="1629" y="1578"/>
                  </a:cubicBezTo>
                  <a:cubicBezTo>
                    <a:pt x="1833" y="1578"/>
                    <a:pt x="2057" y="1494"/>
                    <a:pt x="2347" y="1357"/>
                  </a:cubicBezTo>
                  <a:cubicBezTo>
                    <a:pt x="1868" y="447"/>
                    <a:pt x="1134" y="16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5" name="Google Shape;13345;p30"/>
            <p:cNvSpPr/>
            <p:nvPr/>
          </p:nvSpPr>
          <p:spPr>
            <a:xfrm>
              <a:off x="7228323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7" y="1325"/>
                    <a:pt x="1421" y="1118"/>
                    <a:pt x="1452" y="862"/>
                  </a:cubicBezTo>
                  <a:cubicBezTo>
                    <a:pt x="1532" y="0"/>
                    <a:pt x="830" y="144"/>
                    <a:pt x="335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6" name="Google Shape;13346;p30"/>
            <p:cNvSpPr/>
            <p:nvPr/>
          </p:nvSpPr>
          <p:spPr>
            <a:xfrm>
              <a:off x="7544628" y="4911402"/>
              <a:ext cx="101907" cy="57773"/>
            </a:xfrm>
            <a:custGeom>
              <a:avLst/>
              <a:gdLst/>
              <a:ahLst/>
              <a:cxnLst/>
              <a:rect l="l" t="t" r="r" b="b"/>
              <a:pathLst>
                <a:path w="1964" h="1118" extrusionOk="0">
                  <a:moveTo>
                    <a:pt x="96" y="0"/>
                  </a:moveTo>
                  <a:lnTo>
                    <a:pt x="1" y="304"/>
                  </a:lnTo>
                  <a:cubicBezTo>
                    <a:pt x="494" y="841"/>
                    <a:pt x="866" y="1117"/>
                    <a:pt x="1202" y="1117"/>
                  </a:cubicBezTo>
                  <a:cubicBezTo>
                    <a:pt x="1464" y="1117"/>
                    <a:pt x="1705" y="949"/>
                    <a:pt x="1964" y="607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7" name="Google Shape;13347;p30"/>
            <p:cNvSpPr/>
            <p:nvPr/>
          </p:nvSpPr>
          <p:spPr>
            <a:xfrm>
              <a:off x="8605413" y="4757156"/>
              <a:ext cx="48048" cy="112238"/>
            </a:xfrm>
            <a:custGeom>
              <a:avLst/>
              <a:gdLst/>
              <a:ahLst/>
              <a:cxnLst/>
              <a:rect l="l" t="t" r="r" b="b"/>
              <a:pathLst>
                <a:path w="926" h="2172" extrusionOk="0">
                  <a:moveTo>
                    <a:pt x="926" y="1"/>
                  </a:moveTo>
                  <a:cubicBezTo>
                    <a:pt x="0" y="671"/>
                    <a:pt x="782" y="2139"/>
                    <a:pt x="814" y="2171"/>
                  </a:cubicBezTo>
                  <a:cubicBezTo>
                    <a:pt x="846" y="1373"/>
                    <a:pt x="878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8" name="Google Shape;13348;p30"/>
            <p:cNvSpPr/>
            <p:nvPr/>
          </p:nvSpPr>
          <p:spPr>
            <a:xfrm>
              <a:off x="7099123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0" y="0"/>
                  </a:moveTo>
                  <a:lnTo>
                    <a:pt x="830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2" y="1411"/>
                    <a:pt x="536" y="1411"/>
                  </a:cubicBezTo>
                  <a:cubicBezTo>
                    <a:pt x="1173" y="1411"/>
                    <a:pt x="1156" y="1120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49" name="Google Shape;13349;p30"/>
            <p:cNvSpPr/>
            <p:nvPr/>
          </p:nvSpPr>
          <p:spPr>
            <a:xfrm>
              <a:off x="7786423" y="2264001"/>
              <a:ext cx="450539" cy="438979"/>
            </a:xfrm>
            <a:custGeom>
              <a:avLst/>
              <a:gdLst/>
              <a:ahLst/>
              <a:cxnLst/>
              <a:rect l="l" t="t" r="r" b="b"/>
              <a:pathLst>
                <a:path w="8683" h="8495" extrusionOk="0">
                  <a:moveTo>
                    <a:pt x="4069" y="0"/>
                  </a:moveTo>
                  <a:cubicBezTo>
                    <a:pt x="3866" y="0"/>
                    <a:pt x="3654" y="17"/>
                    <a:pt x="3432" y="52"/>
                  </a:cubicBezTo>
                  <a:cubicBezTo>
                    <a:pt x="3420" y="54"/>
                    <a:pt x="3408" y="54"/>
                    <a:pt x="3396" y="54"/>
                  </a:cubicBezTo>
                  <a:cubicBezTo>
                    <a:pt x="3300" y="54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0"/>
                  </a:cubicBezTo>
                  <a:cubicBezTo>
                    <a:pt x="2187" y="228"/>
                    <a:pt x="878" y="196"/>
                    <a:pt x="623" y="691"/>
                  </a:cubicBezTo>
                  <a:cubicBezTo>
                    <a:pt x="176" y="1584"/>
                    <a:pt x="1" y="2957"/>
                    <a:pt x="384" y="3850"/>
                  </a:cubicBezTo>
                  <a:cubicBezTo>
                    <a:pt x="1054" y="5494"/>
                    <a:pt x="2219" y="6962"/>
                    <a:pt x="3177" y="8495"/>
                  </a:cubicBezTo>
                  <a:lnTo>
                    <a:pt x="3990" y="8495"/>
                  </a:lnTo>
                  <a:cubicBezTo>
                    <a:pt x="4102" y="8319"/>
                    <a:pt x="4230" y="8159"/>
                    <a:pt x="4374" y="8016"/>
                  </a:cubicBezTo>
                  <a:cubicBezTo>
                    <a:pt x="5570" y="6883"/>
                    <a:pt x="6783" y="5750"/>
                    <a:pt x="7996" y="4632"/>
                  </a:cubicBezTo>
                  <a:cubicBezTo>
                    <a:pt x="8571" y="4090"/>
                    <a:pt x="8683" y="3627"/>
                    <a:pt x="7996" y="3068"/>
                  </a:cubicBezTo>
                  <a:cubicBezTo>
                    <a:pt x="7533" y="2685"/>
                    <a:pt x="7055" y="2270"/>
                    <a:pt x="6767" y="1776"/>
                  </a:cubicBezTo>
                  <a:cubicBezTo>
                    <a:pt x="6140" y="602"/>
                    <a:pt x="5267" y="0"/>
                    <a:pt x="40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0" name="Google Shape;13350;p30"/>
            <p:cNvSpPr/>
            <p:nvPr/>
          </p:nvSpPr>
          <p:spPr>
            <a:xfrm>
              <a:off x="7023783" y="1397225"/>
              <a:ext cx="236866" cy="260907"/>
            </a:xfrm>
            <a:custGeom>
              <a:avLst/>
              <a:gdLst/>
              <a:ahLst/>
              <a:cxnLst/>
              <a:rect l="l" t="t" r="r" b="b"/>
              <a:pathLst>
                <a:path w="4565" h="5049" extrusionOk="0">
                  <a:moveTo>
                    <a:pt x="1193" y="0"/>
                  </a:moveTo>
                  <a:cubicBezTo>
                    <a:pt x="894" y="0"/>
                    <a:pt x="578" y="198"/>
                    <a:pt x="0" y="564"/>
                  </a:cubicBezTo>
                  <a:lnTo>
                    <a:pt x="0" y="3979"/>
                  </a:lnTo>
                  <a:lnTo>
                    <a:pt x="1660" y="5048"/>
                  </a:lnTo>
                  <a:cubicBezTo>
                    <a:pt x="1915" y="4984"/>
                    <a:pt x="2394" y="4410"/>
                    <a:pt x="2889" y="3867"/>
                  </a:cubicBezTo>
                  <a:cubicBezTo>
                    <a:pt x="3160" y="3580"/>
                    <a:pt x="3479" y="3341"/>
                    <a:pt x="3735" y="3053"/>
                  </a:cubicBezTo>
                  <a:cubicBezTo>
                    <a:pt x="4022" y="2702"/>
                    <a:pt x="4565" y="2176"/>
                    <a:pt x="4469" y="1968"/>
                  </a:cubicBezTo>
                  <a:cubicBezTo>
                    <a:pt x="4277" y="1553"/>
                    <a:pt x="3751" y="1266"/>
                    <a:pt x="3320" y="1011"/>
                  </a:cubicBezTo>
                  <a:cubicBezTo>
                    <a:pt x="3243" y="960"/>
                    <a:pt x="3136" y="952"/>
                    <a:pt x="3025" y="952"/>
                  </a:cubicBezTo>
                  <a:cubicBezTo>
                    <a:pt x="2977" y="952"/>
                    <a:pt x="2928" y="953"/>
                    <a:pt x="2881" y="953"/>
                  </a:cubicBezTo>
                  <a:cubicBezTo>
                    <a:pt x="2763" y="953"/>
                    <a:pt x="2654" y="944"/>
                    <a:pt x="2586" y="883"/>
                  </a:cubicBezTo>
                  <a:cubicBezTo>
                    <a:pt x="1876" y="277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1" name="Google Shape;13351;p30"/>
            <p:cNvSpPr/>
            <p:nvPr/>
          </p:nvSpPr>
          <p:spPr>
            <a:xfrm>
              <a:off x="7023783" y="316314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99" y="4709"/>
                    <a:pt x="782" y="4804"/>
                    <a:pt x="1165" y="4916"/>
                  </a:cubicBezTo>
                  <a:cubicBezTo>
                    <a:pt x="1312" y="4954"/>
                    <a:pt x="1448" y="4972"/>
                    <a:pt x="1575" y="4972"/>
                  </a:cubicBezTo>
                  <a:cubicBezTo>
                    <a:pt x="2138" y="4972"/>
                    <a:pt x="2508" y="4614"/>
                    <a:pt x="2729" y="4054"/>
                  </a:cubicBezTo>
                  <a:cubicBezTo>
                    <a:pt x="3655" y="1565"/>
                    <a:pt x="2985" y="416"/>
                    <a:pt x="399" y="17"/>
                  </a:cubicBezTo>
                  <a:cubicBezTo>
                    <a:pt x="272" y="1"/>
                    <a:pt x="144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2" name="Google Shape;13352;p30"/>
            <p:cNvSpPr/>
            <p:nvPr/>
          </p:nvSpPr>
          <p:spPr>
            <a:xfrm>
              <a:off x="8055563" y="2542005"/>
              <a:ext cx="271683" cy="160968"/>
            </a:xfrm>
            <a:custGeom>
              <a:avLst/>
              <a:gdLst/>
              <a:ahLst/>
              <a:cxnLst/>
              <a:rect l="l" t="t" r="r" b="b"/>
              <a:pathLst>
                <a:path w="5236" h="3115" extrusionOk="0">
                  <a:moveTo>
                    <a:pt x="2964" y="1"/>
                  </a:moveTo>
                  <a:cubicBezTo>
                    <a:pt x="2950" y="1"/>
                    <a:pt x="2935" y="1"/>
                    <a:pt x="2921" y="3"/>
                  </a:cubicBezTo>
                  <a:cubicBezTo>
                    <a:pt x="1533" y="114"/>
                    <a:pt x="160" y="1678"/>
                    <a:pt x="0" y="3115"/>
                  </a:cubicBezTo>
                  <a:lnTo>
                    <a:pt x="5235" y="3115"/>
                  </a:lnTo>
                  <a:cubicBezTo>
                    <a:pt x="5203" y="2923"/>
                    <a:pt x="5235" y="2620"/>
                    <a:pt x="5123" y="2556"/>
                  </a:cubicBezTo>
                  <a:cubicBezTo>
                    <a:pt x="4437" y="2109"/>
                    <a:pt x="4278" y="1471"/>
                    <a:pt x="4118" y="721"/>
                  </a:cubicBezTo>
                  <a:cubicBezTo>
                    <a:pt x="4056" y="413"/>
                    <a:pt x="3371" y="1"/>
                    <a:pt x="29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3" name="Google Shape;13353;p30"/>
            <p:cNvSpPr/>
            <p:nvPr/>
          </p:nvSpPr>
          <p:spPr>
            <a:xfrm>
              <a:off x="7023783" y="2588822"/>
              <a:ext cx="91945" cy="114150"/>
            </a:xfrm>
            <a:custGeom>
              <a:avLst/>
              <a:gdLst/>
              <a:ahLst/>
              <a:cxnLst/>
              <a:rect l="l" t="t" r="r" b="b"/>
              <a:pathLst>
                <a:path w="1772" h="2209" extrusionOk="0">
                  <a:moveTo>
                    <a:pt x="225" y="0"/>
                  </a:moveTo>
                  <a:cubicBezTo>
                    <a:pt x="151" y="0"/>
                    <a:pt x="76" y="2"/>
                    <a:pt x="0" y="6"/>
                  </a:cubicBezTo>
                  <a:lnTo>
                    <a:pt x="16" y="2209"/>
                  </a:lnTo>
                  <a:lnTo>
                    <a:pt x="814" y="2209"/>
                  </a:lnTo>
                  <a:cubicBezTo>
                    <a:pt x="990" y="1937"/>
                    <a:pt x="1165" y="1666"/>
                    <a:pt x="1357" y="1411"/>
                  </a:cubicBezTo>
                  <a:cubicBezTo>
                    <a:pt x="1772" y="836"/>
                    <a:pt x="1564" y="230"/>
                    <a:pt x="878" y="54"/>
                  </a:cubicBezTo>
                  <a:cubicBezTo>
                    <a:pt x="663" y="18"/>
                    <a:pt x="447" y="0"/>
                    <a:pt x="2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4" name="Google Shape;13354;p30"/>
            <p:cNvSpPr/>
            <p:nvPr/>
          </p:nvSpPr>
          <p:spPr>
            <a:xfrm>
              <a:off x="7451075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1999" y="0"/>
                  </a:moveTo>
                  <a:cubicBezTo>
                    <a:pt x="1440" y="0"/>
                    <a:pt x="834" y="267"/>
                    <a:pt x="670" y="720"/>
                  </a:cubicBezTo>
                  <a:cubicBezTo>
                    <a:pt x="431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3" y="5204"/>
                    <a:pt x="511" y="5603"/>
                    <a:pt x="447" y="5970"/>
                  </a:cubicBezTo>
                  <a:cubicBezTo>
                    <a:pt x="144" y="7534"/>
                    <a:pt x="160" y="7582"/>
                    <a:pt x="1516" y="8428"/>
                  </a:cubicBezTo>
                  <a:cubicBezTo>
                    <a:pt x="1804" y="8651"/>
                    <a:pt x="2075" y="8907"/>
                    <a:pt x="2282" y="9194"/>
                  </a:cubicBezTo>
                  <a:cubicBezTo>
                    <a:pt x="2974" y="10019"/>
                    <a:pt x="4127" y="10435"/>
                    <a:pt x="5262" y="10435"/>
                  </a:cubicBezTo>
                  <a:cubicBezTo>
                    <a:pt x="6300" y="10435"/>
                    <a:pt x="7323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1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1" y="6529"/>
                  </a:cubicBezTo>
                  <a:cubicBezTo>
                    <a:pt x="8386" y="5304"/>
                    <a:pt x="7871" y="4869"/>
                    <a:pt x="7135" y="4869"/>
                  </a:cubicBezTo>
                  <a:cubicBezTo>
                    <a:pt x="6730" y="4869"/>
                    <a:pt x="6259" y="5000"/>
                    <a:pt x="5682" y="5204"/>
                  </a:cubicBezTo>
                  <a:cubicBezTo>
                    <a:pt x="5511" y="5267"/>
                    <a:pt x="5358" y="5301"/>
                    <a:pt x="5219" y="5301"/>
                  </a:cubicBezTo>
                  <a:cubicBezTo>
                    <a:pt x="4866" y="5301"/>
                    <a:pt x="4607" y="5082"/>
                    <a:pt x="4389" y="4566"/>
                  </a:cubicBezTo>
                  <a:cubicBezTo>
                    <a:pt x="3974" y="3608"/>
                    <a:pt x="3288" y="2762"/>
                    <a:pt x="2586" y="1661"/>
                  </a:cubicBezTo>
                  <a:cubicBezTo>
                    <a:pt x="2713" y="1454"/>
                    <a:pt x="2825" y="1230"/>
                    <a:pt x="2905" y="1007"/>
                  </a:cubicBezTo>
                  <a:cubicBezTo>
                    <a:pt x="3001" y="799"/>
                    <a:pt x="2985" y="576"/>
                    <a:pt x="2905" y="369"/>
                  </a:cubicBezTo>
                  <a:cubicBezTo>
                    <a:pt x="2715" y="115"/>
                    <a:pt x="2367" y="0"/>
                    <a:pt x="1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5" name="Google Shape;13355;p30"/>
            <p:cNvSpPr/>
            <p:nvPr/>
          </p:nvSpPr>
          <p:spPr>
            <a:xfrm>
              <a:off x="8141696" y="1730883"/>
              <a:ext cx="353613" cy="541606"/>
            </a:xfrm>
            <a:custGeom>
              <a:avLst/>
              <a:gdLst/>
              <a:ahLst/>
              <a:cxnLst/>
              <a:rect l="l" t="t" r="r" b="b"/>
              <a:pathLst>
                <a:path w="6815" h="10481" extrusionOk="0">
                  <a:moveTo>
                    <a:pt x="5769" y="0"/>
                  </a:moveTo>
                  <a:cubicBezTo>
                    <a:pt x="5436" y="0"/>
                    <a:pt x="4978" y="310"/>
                    <a:pt x="4676" y="554"/>
                  </a:cubicBezTo>
                  <a:cubicBezTo>
                    <a:pt x="4197" y="953"/>
                    <a:pt x="3830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76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95" y="9938"/>
                    <a:pt x="3128" y="10194"/>
                    <a:pt x="4245" y="10481"/>
                  </a:cubicBezTo>
                  <a:cubicBezTo>
                    <a:pt x="5586" y="10305"/>
                    <a:pt x="5825" y="10082"/>
                    <a:pt x="5937" y="8789"/>
                  </a:cubicBezTo>
                  <a:cubicBezTo>
                    <a:pt x="6065" y="7656"/>
                    <a:pt x="6208" y="6523"/>
                    <a:pt x="6320" y="5406"/>
                  </a:cubicBezTo>
                  <a:cubicBezTo>
                    <a:pt x="6464" y="4065"/>
                    <a:pt x="6591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40" y="4"/>
                    <a:pt x="5805" y="0"/>
                    <a:pt x="57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6" name="Google Shape;13356;p30"/>
            <p:cNvSpPr/>
            <p:nvPr/>
          </p:nvSpPr>
          <p:spPr>
            <a:xfrm>
              <a:off x="7684568" y="775952"/>
              <a:ext cx="298197" cy="398208"/>
            </a:xfrm>
            <a:custGeom>
              <a:avLst/>
              <a:gdLst/>
              <a:ahLst/>
              <a:cxnLst/>
              <a:rect l="l" t="t" r="r" b="b"/>
              <a:pathLst>
                <a:path w="5747" h="7706" extrusionOk="0">
                  <a:moveTo>
                    <a:pt x="2183" y="1"/>
                  </a:moveTo>
                  <a:cubicBezTo>
                    <a:pt x="1649" y="1"/>
                    <a:pt x="1052" y="282"/>
                    <a:pt x="894" y="745"/>
                  </a:cubicBezTo>
                  <a:cubicBezTo>
                    <a:pt x="527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96" y="4767"/>
                  </a:cubicBezTo>
                  <a:cubicBezTo>
                    <a:pt x="655" y="6379"/>
                    <a:pt x="2091" y="7528"/>
                    <a:pt x="3799" y="7703"/>
                  </a:cubicBezTo>
                  <a:cubicBezTo>
                    <a:pt x="3827" y="7705"/>
                    <a:pt x="3858" y="7706"/>
                    <a:pt x="3889" y="7706"/>
                  </a:cubicBezTo>
                  <a:cubicBezTo>
                    <a:pt x="4177" y="7706"/>
                    <a:pt x="4571" y="7640"/>
                    <a:pt x="4629" y="7496"/>
                  </a:cubicBezTo>
                  <a:cubicBezTo>
                    <a:pt x="4996" y="6538"/>
                    <a:pt x="5746" y="5389"/>
                    <a:pt x="5475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0" y="108"/>
                    <a:pt x="2514" y="1"/>
                    <a:pt x="21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7" name="Google Shape;13357;p30"/>
            <p:cNvSpPr/>
            <p:nvPr/>
          </p:nvSpPr>
          <p:spPr>
            <a:xfrm>
              <a:off x="8077926" y="1019593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5134" y="1"/>
                  </a:moveTo>
                  <a:cubicBezTo>
                    <a:pt x="4329" y="1"/>
                    <a:pt x="4116" y="899"/>
                    <a:pt x="3671" y="1488"/>
                  </a:cubicBezTo>
                  <a:cubicBezTo>
                    <a:pt x="2554" y="2988"/>
                    <a:pt x="1405" y="4440"/>
                    <a:pt x="351" y="5973"/>
                  </a:cubicBezTo>
                  <a:cubicBezTo>
                    <a:pt x="64" y="6388"/>
                    <a:pt x="112" y="7010"/>
                    <a:pt x="0" y="7521"/>
                  </a:cubicBezTo>
                  <a:cubicBezTo>
                    <a:pt x="495" y="7425"/>
                    <a:pt x="1070" y="7425"/>
                    <a:pt x="1485" y="7185"/>
                  </a:cubicBezTo>
                  <a:cubicBezTo>
                    <a:pt x="3432" y="5973"/>
                    <a:pt x="5331" y="4712"/>
                    <a:pt x="7246" y="3451"/>
                  </a:cubicBezTo>
                  <a:cubicBezTo>
                    <a:pt x="7613" y="3228"/>
                    <a:pt x="7948" y="2940"/>
                    <a:pt x="8251" y="2621"/>
                  </a:cubicBezTo>
                  <a:cubicBezTo>
                    <a:pt x="8395" y="2462"/>
                    <a:pt x="8507" y="1999"/>
                    <a:pt x="8443" y="1951"/>
                  </a:cubicBezTo>
                  <a:cubicBezTo>
                    <a:pt x="7549" y="1288"/>
                    <a:pt x="7042" y="31"/>
                    <a:pt x="5587" y="31"/>
                  </a:cubicBezTo>
                  <a:cubicBezTo>
                    <a:pt x="5534" y="31"/>
                    <a:pt x="5481" y="32"/>
                    <a:pt x="5426" y="36"/>
                  </a:cubicBezTo>
                  <a:cubicBezTo>
                    <a:pt x="5321" y="12"/>
                    <a:pt x="5224" y="1"/>
                    <a:pt x="5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8" name="Google Shape;13358;p30"/>
            <p:cNvSpPr/>
            <p:nvPr/>
          </p:nvSpPr>
          <p:spPr>
            <a:xfrm>
              <a:off x="7210941" y="552618"/>
              <a:ext cx="307226" cy="386012"/>
            </a:xfrm>
            <a:custGeom>
              <a:avLst/>
              <a:gdLst/>
              <a:ahLst/>
              <a:cxnLst/>
              <a:rect l="l" t="t" r="r" b="b"/>
              <a:pathLst>
                <a:path w="5921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61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00" y="5482"/>
                    <a:pt x="1867" y="6455"/>
                  </a:cubicBezTo>
                  <a:cubicBezTo>
                    <a:pt x="2105" y="7067"/>
                    <a:pt x="2568" y="7469"/>
                    <a:pt x="3067" y="7469"/>
                  </a:cubicBezTo>
                  <a:cubicBezTo>
                    <a:pt x="3272" y="7469"/>
                    <a:pt x="3483" y="7402"/>
                    <a:pt x="3687" y="7253"/>
                  </a:cubicBezTo>
                  <a:cubicBezTo>
                    <a:pt x="4580" y="6583"/>
                    <a:pt x="5187" y="5578"/>
                    <a:pt x="5921" y="4716"/>
                  </a:cubicBezTo>
                  <a:lnTo>
                    <a:pt x="5761" y="4540"/>
                  </a:lnTo>
                  <a:cubicBezTo>
                    <a:pt x="5777" y="4413"/>
                    <a:pt x="5761" y="4285"/>
                    <a:pt x="5713" y="4157"/>
                  </a:cubicBezTo>
                  <a:cubicBezTo>
                    <a:pt x="4947" y="2833"/>
                    <a:pt x="4181" y="1508"/>
                    <a:pt x="3383" y="199"/>
                  </a:cubicBezTo>
                  <a:cubicBezTo>
                    <a:pt x="3275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59" name="Google Shape;13359;p30"/>
            <p:cNvSpPr/>
            <p:nvPr/>
          </p:nvSpPr>
          <p:spPr>
            <a:xfrm>
              <a:off x="7876707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4" y="0"/>
                  </a:moveTo>
                  <a:cubicBezTo>
                    <a:pt x="1895" y="0"/>
                    <a:pt x="213" y="1095"/>
                    <a:pt x="0" y="2115"/>
                  </a:cubicBezTo>
                  <a:cubicBezTo>
                    <a:pt x="0" y="2274"/>
                    <a:pt x="32" y="2434"/>
                    <a:pt x="112" y="2577"/>
                  </a:cubicBezTo>
                  <a:cubicBezTo>
                    <a:pt x="383" y="3264"/>
                    <a:pt x="639" y="3950"/>
                    <a:pt x="942" y="4604"/>
                  </a:cubicBezTo>
                  <a:cubicBezTo>
                    <a:pt x="1085" y="4891"/>
                    <a:pt x="1261" y="5259"/>
                    <a:pt x="1516" y="5370"/>
                  </a:cubicBezTo>
                  <a:cubicBezTo>
                    <a:pt x="1828" y="5518"/>
                    <a:pt x="2149" y="5586"/>
                    <a:pt x="2461" y="5586"/>
                  </a:cubicBezTo>
                  <a:cubicBezTo>
                    <a:pt x="3635" y="5586"/>
                    <a:pt x="4682" y="4626"/>
                    <a:pt x="4644" y="3327"/>
                  </a:cubicBezTo>
                  <a:cubicBezTo>
                    <a:pt x="4421" y="2338"/>
                    <a:pt x="4198" y="1349"/>
                    <a:pt x="3942" y="391"/>
                  </a:cubicBezTo>
                  <a:cubicBezTo>
                    <a:pt x="3910" y="247"/>
                    <a:pt x="3655" y="104"/>
                    <a:pt x="3495" y="56"/>
                  </a:cubicBezTo>
                  <a:cubicBezTo>
                    <a:pt x="3366" y="18"/>
                    <a:pt x="3224" y="0"/>
                    <a:pt x="30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0" name="Google Shape;13360;p30"/>
            <p:cNvSpPr/>
            <p:nvPr/>
          </p:nvSpPr>
          <p:spPr>
            <a:xfrm>
              <a:off x="7362452" y="2152954"/>
              <a:ext cx="298976" cy="261217"/>
            </a:xfrm>
            <a:custGeom>
              <a:avLst/>
              <a:gdLst/>
              <a:ahLst/>
              <a:cxnLst/>
              <a:rect l="l" t="t" r="r" b="b"/>
              <a:pathLst>
                <a:path w="5762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1" y="877"/>
                    <a:pt x="2203" y="972"/>
                  </a:cubicBezTo>
                  <a:cubicBezTo>
                    <a:pt x="1341" y="1802"/>
                    <a:pt x="1" y="2281"/>
                    <a:pt x="32" y="3749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8" y="5054"/>
                    <a:pt x="870" y="5054"/>
                  </a:cubicBezTo>
                  <a:cubicBezTo>
                    <a:pt x="1120" y="5054"/>
                    <a:pt x="1411" y="4990"/>
                    <a:pt x="1628" y="4914"/>
                  </a:cubicBezTo>
                  <a:cubicBezTo>
                    <a:pt x="2618" y="4579"/>
                    <a:pt x="3607" y="4180"/>
                    <a:pt x="4565" y="3717"/>
                  </a:cubicBezTo>
                  <a:cubicBezTo>
                    <a:pt x="4980" y="3526"/>
                    <a:pt x="5299" y="3111"/>
                    <a:pt x="5762" y="2728"/>
                  </a:cubicBezTo>
                  <a:cubicBezTo>
                    <a:pt x="5219" y="1659"/>
                    <a:pt x="4852" y="765"/>
                    <a:pt x="4278" y="15"/>
                  </a:cubicBezTo>
                  <a:cubicBezTo>
                    <a:pt x="4271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1" name="Google Shape;13361;p30"/>
            <p:cNvSpPr/>
            <p:nvPr/>
          </p:nvSpPr>
          <p:spPr>
            <a:xfrm>
              <a:off x="7564501" y="469578"/>
              <a:ext cx="366066" cy="234398"/>
            </a:xfrm>
            <a:custGeom>
              <a:avLst/>
              <a:gdLst/>
              <a:ahLst/>
              <a:cxnLst/>
              <a:rect l="l" t="t" r="r" b="b"/>
              <a:pathLst>
                <a:path w="7055" h="4536" extrusionOk="0">
                  <a:moveTo>
                    <a:pt x="677" y="1"/>
                  </a:moveTo>
                  <a:cubicBezTo>
                    <a:pt x="549" y="1"/>
                    <a:pt x="420" y="6"/>
                    <a:pt x="292" y="6"/>
                  </a:cubicBezTo>
                  <a:cubicBezTo>
                    <a:pt x="242" y="6"/>
                    <a:pt x="193" y="5"/>
                    <a:pt x="144" y="3"/>
                  </a:cubicBezTo>
                  <a:lnTo>
                    <a:pt x="144" y="3"/>
                  </a:lnTo>
                  <a:cubicBezTo>
                    <a:pt x="144" y="418"/>
                    <a:pt x="1" y="929"/>
                    <a:pt x="176" y="1248"/>
                  </a:cubicBezTo>
                  <a:cubicBezTo>
                    <a:pt x="527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80" y="4376"/>
                    <a:pt x="5459" y="4232"/>
                    <a:pt x="5921" y="4136"/>
                  </a:cubicBezTo>
                  <a:cubicBezTo>
                    <a:pt x="7055" y="3945"/>
                    <a:pt x="6703" y="3083"/>
                    <a:pt x="6544" y="2509"/>
                  </a:cubicBezTo>
                  <a:cubicBezTo>
                    <a:pt x="6464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4" y="1937"/>
                  </a:cubicBezTo>
                  <a:cubicBezTo>
                    <a:pt x="4609" y="1937"/>
                    <a:pt x="4112" y="1850"/>
                    <a:pt x="3783" y="1248"/>
                  </a:cubicBezTo>
                  <a:cubicBezTo>
                    <a:pt x="3687" y="1120"/>
                    <a:pt x="3560" y="1024"/>
                    <a:pt x="3416" y="977"/>
                  </a:cubicBezTo>
                  <a:cubicBezTo>
                    <a:pt x="2714" y="657"/>
                    <a:pt x="1996" y="322"/>
                    <a:pt x="1277" y="83"/>
                  </a:cubicBezTo>
                  <a:cubicBezTo>
                    <a:pt x="1088" y="14"/>
                    <a:pt x="885" y="1"/>
                    <a:pt x="6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2" name="Google Shape;13362;p30"/>
            <p:cNvSpPr/>
            <p:nvPr/>
          </p:nvSpPr>
          <p:spPr>
            <a:xfrm>
              <a:off x="7947897" y="470405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0"/>
                  </a:moveTo>
                  <a:cubicBezTo>
                    <a:pt x="2006" y="0"/>
                    <a:pt x="809" y="556"/>
                    <a:pt x="352" y="1344"/>
                  </a:cubicBezTo>
                  <a:cubicBezTo>
                    <a:pt x="208" y="1631"/>
                    <a:pt x="96" y="1918"/>
                    <a:pt x="1" y="2205"/>
                  </a:cubicBezTo>
                  <a:cubicBezTo>
                    <a:pt x="240" y="2541"/>
                    <a:pt x="400" y="3019"/>
                    <a:pt x="751" y="3259"/>
                  </a:cubicBezTo>
                  <a:cubicBezTo>
                    <a:pt x="1549" y="3849"/>
                    <a:pt x="2379" y="4376"/>
                    <a:pt x="3256" y="4855"/>
                  </a:cubicBezTo>
                  <a:cubicBezTo>
                    <a:pt x="3512" y="4998"/>
                    <a:pt x="3863" y="4998"/>
                    <a:pt x="4166" y="5062"/>
                  </a:cubicBezTo>
                  <a:cubicBezTo>
                    <a:pt x="4214" y="4695"/>
                    <a:pt x="4405" y="4280"/>
                    <a:pt x="4294" y="3961"/>
                  </a:cubicBezTo>
                  <a:cubicBezTo>
                    <a:pt x="4070" y="3243"/>
                    <a:pt x="4070" y="2652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0"/>
                    <a:pt x="30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3" name="Google Shape;13363;p30"/>
            <p:cNvSpPr/>
            <p:nvPr/>
          </p:nvSpPr>
          <p:spPr>
            <a:xfrm>
              <a:off x="7622459" y="1783564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56" y="1"/>
                  </a:moveTo>
                  <a:lnTo>
                    <a:pt x="1" y="208"/>
                  </a:lnTo>
                  <a:cubicBezTo>
                    <a:pt x="527" y="1405"/>
                    <a:pt x="974" y="2634"/>
                    <a:pt x="1581" y="3799"/>
                  </a:cubicBezTo>
                  <a:cubicBezTo>
                    <a:pt x="1916" y="4454"/>
                    <a:pt x="2586" y="4948"/>
                    <a:pt x="2858" y="5619"/>
                  </a:cubicBezTo>
                  <a:cubicBezTo>
                    <a:pt x="3109" y="6220"/>
                    <a:pt x="3511" y="6372"/>
                    <a:pt x="3934" y="6372"/>
                  </a:cubicBezTo>
                  <a:cubicBezTo>
                    <a:pt x="4128" y="6372"/>
                    <a:pt x="4326" y="6340"/>
                    <a:pt x="4517" y="6305"/>
                  </a:cubicBezTo>
                  <a:cubicBezTo>
                    <a:pt x="4996" y="6193"/>
                    <a:pt x="5714" y="5826"/>
                    <a:pt x="5778" y="5475"/>
                  </a:cubicBezTo>
                  <a:cubicBezTo>
                    <a:pt x="5826" y="4884"/>
                    <a:pt x="5634" y="4310"/>
                    <a:pt x="5219" y="3879"/>
                  </a:cubicBezTo>
                  <a:cubicBezTo>
                    <a:pt x="3927" y="2666"/>
                    <a:pt x="2522" y="1565"/>
                    <a:pt x="1134" y="448"/>
                  </a:cubicBezTo>
                  <a:cubicBezTo>
                    <a:pt x="863" y="272"/>
                    <a:pt x="559" y="113"/>
                    <a:pt x="25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4" name="Google Shape;13364;p30"/>
            <p:cNvSpPr/>
            <p:nvPr/>
          </p:nvSpPr>
          <p:spPr>
            <a:xfrm>
              <a:off x="7613379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2" y="17"/>
                    <a:pt x="878" y="272"/>
                    <a:pt x="463" y="703"/>
                  </a:cubicBezTo>
                  <a:cubicBezTo>
                    <a:pt x="0" y="1230"/>
                    <a:pt x="463" y="1740"/>
                    <a:pt x="942" y="2123"/>
                  </a:cubicBezTo>
                  <a:cubicBezTo>
                    <a:pt x="1165" y="2315"/>
                    <a:pt x="1373" y="2538"/>
                    <a:pt x="1596" y="2730"/>
                  </a:cubicBezTo>
                  <a:cubicBezTo>
                    <a:pt x="1847" y="2915"/>
                    <a:pt x="2051" y="3009"/>
                    <a:pt x="2213" y="3009"/>
                  </a:cubicBezTo>
                  <a:cubicBezTo>
                    <a:pt x="2484" y="3009"/>
                    <a:pt x="2637" y="2748"/>
                    <a:pt x="2697" y="2219"/>
                  </a:cubicBezTo>
                  <a:cubicBezTo>
                    <a:pt x="2713" y="1996"/>
                    <a:pt x="2697" y="1756"/>
                    <a:pt x="2697" y="1533"/>
                  </a:cubicBezTo>
                  <a:lnTo>
                    <a:pt x="2713" y="1533"/>
                  </a:lnTo>
                  <a:cubicBezTo>
                    <a:pt x="2713" y="1469"/>
                    <a:pt x="2713" y="1405"/>
                    <a:pt x="2713" y="1325"/>
                  </a:cubicBezTo>
                  <a:cubicBezTo>
                    <a:pt x="2793" y="735"/>
                    <a:pt x="2761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5" name="Google Shape;13365;p30"/>
            <p:cNvSpPr/>
            <p:nvPr/>
          </p:nvSpPr>
          <p:spPr>
            <a:xfrm>
              <a:off x="782284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67" y="1"/>
                  </a:moveTo>
                  <a:cubicBezTo>
                    <a:pt x="2723" y="1"/>
                    <a:pt x="2184" y="504"/>
                    <a:pt x="1597" y="910"/>
                  </a:cubicBezTo>
                  <a:cubicBezTo>
                    <a:pt x="1278" y="1134"/>
                    <a:pt x="879" y="1245"/>
                    <a:pt x="544" y="1453"/>
                  </a:cubicBezTo>
                  <a:cubicBezTo>
                    <a:pt x="352" y="1612"/>
                    <a:pt x="160" y="1772"/>
                    <a:pt x="1" y="1963"/>
                  </a:cubicBezTo>
                  <a:cubicBezTo>
                    <a:pt x="217" y="2195"/>
                    <a:pt x="478" y="2635"/>
                    <a:pt x="668" y="2635"/>
                  </a:cubicBezTo>
                  <a:cubicBezTo>
                    <a:pt x="674" y="2635"/>
                    <a:pt x="681" y="2635"/>
                    <a:pt x="687" y="2634"/>
                  </a:cubicBezTo>
                  <a:cubicBezTo>
                    <a:pt x="2171" y="2394"/>
                    <a:pt x="3145" y="1437"/>
                    <a:pt x="3943" y="32"/>
                  </a:cubicBezTo>
                  <a:cubicBezTo>
                    <a:pt x="3811" y="11"/>
                    <a:pt x="3686" y="1"/>
                    <a:pt x="35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6" name="Google Shape;13366;p30"/>
            <p:cNvSpPr/>
            <p:nvPr/>
          </p:nvSpPr>
          <p:spPr>
            <a:xfrm>
              <a:off x="7078005" y="837340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099" y="0"/>
                  </a:moveTo>
                  <a:cubicBezTo>
                    <a:pt x="994" y="0"/>
                    <a:pt x="894" y="13"/>
                    <a:pt x="798" y="41"/>
                  </a:cubicBezTo>
                  <a:cubicBezTo>
                    <a:pt x="431" y="136"/>
                    <a:pt x="208" y="982"/>
                    <a:pt x="48" y="1541"/>
                  </a:cubicBezTo>
                  <a:cubicBezTo>
                    <a:pt x="0" y="1732"/>
                    <a:pt x="351" y="2036"/>
                    <a:pt x="607" y="2387"/>
                  </a:cubicBezTo>
                  <a:cubicBezTo>
                    <a:pt x="1437" y="1892"/>
                    <a:pt x="2107" y="1525"/>
                    <a:pt x="2713" y="1094"/>
                  </a:cubicBezTo>
                  <a:cubicBezTo>
                    <a:pt x="2809" y="1030"/>
                    <a:pt x="2745" y="472"/>
                    <a:pt x="2666" y="440"/>
                  </a:cubicBezTo>
                  <a:cubicBezTo>
                    <a:pt x="2153" y="269"/>
                    <a:pt x="1586" y="0"/>
                    <a:pt x="10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7" name="Google Shape;13367;p30"/>
            <p:cNvSpPr/>
            <p:nvPr/>
          </p:nvSpPr>
          <p:spPr>
            <a:xfrm>
              <a:off x="7476708" y="2502527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44" y="0"/>
                  </a:moveTo>
                  <a:cubicBezTo>
                    <a:pt x="368" y="352"/>
                    <a:pt x="113" y="687"/>
                    <a:pt x="33" y="1054"/>
                  </a:cubicBezTo>
                  <a:cubicBezTo>
                    <a:pt x="1" y="1341"/>
                    <a:pt x="113" y="1628"/>
                    <a:pt x="320" y="1836"/>
                  </a:cubicBezTo>
                  <a:cubicBezTo>
                    <a:pt x="703" y="2139"/>
                    <a:pt x="1166" y="2474"/>
                    <a:pt x="1629" y="2506"/>
                  </a:cubicBezTo>
                  <a:cubicBezTo>
                    <a:pt x="1644" y="2507"/>
                    <a:pt x="1659" y="2508"/>
                    <a:pt x="1674" y="2508"/>
                  </a:cubicBezTo>
                  <a:cubicBezTo>
                    <a:pt x="2003" y="2508"/>
                    <a:pt x="2424" y="2190"/>
                    <a:pt x="2698" y="1916"/>
                  </a:cubicBezTo>
                  <a:cubicBezTo>
                    <a:pt x="2826" y="1788"/>
                    <a:pt x="2810" y="1229"/>
                    <a:pt x="2682" y="1150"/>
                  </a:cubicBezTo>
                  <a:cubicBezTo>
                    <a:pt x="2092" y="846"/>
                    <a:pt x="1501" y="575"/>
                    <a:pt x="879" y="336"/>
                  </a:cubicBezTo>
                  <a:lnTo>
                    <a:pt x="5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8" name="Google Shape;13368;p30"/>
            <p:cNvSpPr/>
            <p:nvPr/>
          </p:nvSpPr>
          <p:spPr>
            <a:xfrm>
              <a:off x="8012652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5" y="0"/>
                    <a:pt x="154" y="5"/>
                    <a:pt x="29" y="14"/>
                  </a:cubicBezTo>
                  <a:cubicBezTo>
                    <a:pt x="0" y="1056"/>
                    <a:pt x="335" y="1950"/>
                    <a:pt x="749" y="1950"/>
                  </a:cubicBezTo>
                  <a:cubicBezTo>
                    <a:pt x="786" y="1950"/>
                    <a:pt x="822" y="1943"/>
                    <a:pt x="859" y="1929"/>
                  </a:cubicBezTo>
                  <a:cubicBezTo>
                    <a:pt x="1354" y="1754"/>
                    <a:pt x="1913" y="1323"/>
                    <a:pt x="2104" y="876"/>
                  </a:cubicBezTo>
                  <a:cubicBezTo>
                    <a:pt x="2291" y="386"/>
                    <a:pt x="1490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69" name="Google Shape;13369;p30"/>
            <p:cNvSpPr/>
            <p:nvPr/>
          </p:nvSpPr>
          <p:spPr>
            <a:xfrm>
              <a:off x="7197813" y="1722847"/>
              <a:ext cx="76742" cy="136060"/>
            </a:xfrm>
            <a:custGeom>
              <a:avLst/>
              <a:gdLst/>
              <a:ahLst/>
              <a:cxnLst/>
              <a:rect l="l" t="t" r="r" b="b"/>
              <a:pathLst>
                <a:path w="1479" h="2633" extrusionOk="0">
                  <a:moveTo>
                    <a:pt x="441" y="1"/>
                  </a:moveTo>
                  <a:cubicBezTo>
                    <a:pt x="281" y="639"/>
                    <a:pt x="74" y="1197"/>
                    <a:pt x="26" y="1772"/>
                  </a:cubicBezTo>
                  <a:cubicBezTo>
                    <a:pt x="1" y="2279"/>
                    <a:pt x="685" y="2633"/>
                    <a:pt x="727" y="2633"/>
                  </a:cubicBezTo>
                  <a:cubicBezTo>
                    <a:pt x="740" y="2633"/>
                    <a:pt x="698" y="2603"/>
                    <a:pt x="568" y="2538"/>
                  </a:cubicBezTo>
                  <a:lnTo>
                    <a:pt x="568" y="2538"/>
                  </a:lnTo>
                  <a:cubicBezTo>
                    <a:pt x="582" y="2544"/>
                    <a:pt x="600" y="2547"/>
                    <a:pt x="620" y="2547"/>
                  </a:cubicBezTo>
                  <a:cubicBezTo>
                    <a:pt x="810" y="2547"/>
                    <a:pt x="1242" y="2298"/>
                    <a:pt x="1271" y="2139"/>
                  </a:cubicBezTo>
                  <a:cubicBezTo>
                    <a:pt x="1366" y="1357"/>
                    <a:pt x="1478" y="527"/>
                    <a:pt x="4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0" name="Google Shape;13370;p30"/>
            <p:cNvSpPr/>
            <p:nvPr/>
          </p:nvSpPr>
          <p:spPr>
            <a:xfrm>
              <a:off x="725395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1" y="335"/>
                  </a:lnTo>
                  <a:cubicBezTo>
                    <a:pt x="320" y="734"/>
                    <a:pt x="623" y="1149"/>
                    <a:pt x="942" y="1564"/>
                  </a:cubicBezTo>
                  <a:cubicBezTo>
                    <a:pt x="1118" y="1325"/>
                    <a:pt x="1437" y="1102"/>
                    <a:pt x="1453" y="862"/>
                  </a:cubicBezTo>
                  <a:cubicBezTo>
                    <a:pt x="1533" y="0"/>
                    <a:pt x="831" y="144"/>
                    <a:pt x="336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1" name="Google Shape;13371;p30"/>
            <p:cNvSpPr/>
            <p:nvPr/>
          </p:nvSpPr>
          <p:spPr>
            <a:xfrm>
              <a:off x="7555421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80" y="1"/>
                  </a:moveTo>
                  <a:cubicBezTo>
                    <a:pt x="48" y="97"/>
                    <a:pt x="16" y="192"/>
                    <a:pt x="0" y="288"/>
                  </a:cubicBezTo>
                  <a:cubicBezTo>
                    <a:pt x="495" y="837"/>
                    <a:pt x="863" y="1117"/>
                    <a:pt x="1198" y="1117"/>
                  </a:cubicBezTo>
                  <a:cubicBezTo>
                    <a:pt x="1458" y="1117"/>
                    <a:pt x="1698" y="949"/>
                    <a:pt x="1963" y="607"/>
                  </a:cubicBezTo>
                  <a:lnTo>
                    <a:pt x="8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2" name="Google Shape;13372;p30"/>
            <p:cNvSpPr/>
            <p:nvPr/>
          </p:nvSpPr>
          <p:spPr>
            <a:xfrm>
              <a:off x="7124808" y="2180909"/>
              <a:ext cx="61435" cy="73275"/>
            </a:xfrm>
            <a:custGeom>
              <a:avLst/>
              <a:gdLst/>
              <a:ahLst/>
              <a:cxnLst/>
              <a:rect l="l" t="t" r="r" b="b"/>
              <a:pathLst>
                <a:path w="1184" h="1418" extrusionOk="0">
                  <a:moveTo>
                    <a:pt x="830" y="0"/>
                  </a:moveTo>
                  <a:cubicBezTo>
                    <a:pt x="543" y="495"/>
                    <a:pt x="288" y="910"/>
                    <a:pt x="0" y="1373"/>
                  </a:cubicBezTo>
                  <a:cubicBezTo>
                    <a:pt x="225" y="1400"/>
                    <a:pt x="409" y="1417"/>
                    <a:pt x="557" y="1417"/>
                  </a:cubicBezTo>
                  <a:cubicBezTo>
                    <a:pt x="118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3" name="Google Shape;13373;p30"/>
            <p:cNvSpPr/>
            <p:nvPr/>
          </p:nvSpPr>
          <p:spPr>
            <a:xfrm>
              <a:off x="6632085" y="-75373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93" y="0"/>
                  </a:moveTo>
                  <a:cubicBezTo>
                    <a:pt x="4581" y="176"/>
                    <a:pt x="4453" y="319"/>
                    <a:pt x="4310" y="479"/>
                  </a:cubicBezTo>
                  <a:cubicBezTo>
                    <a:pt x="3113" y="1596"/>
                    <a:pt x="1900" y="2745"/>
                    <a:pt x="687" y="3862"/>
                  </a:cubicBezTo>
                  <a:cubicBezTo>
                    <a:pt x="112" y="4389"/>
                    <a:pt x="1" y="4868"/>
                    <a:pt x="687" y="5426"/>
                  </a:cubicBezTo>
                  <a:cubicBezTo>
                    <a:pt x="1150" y="5809"/>
                    <a:pt x="1628" y="6224"/>
                    <a:pt x="1916" y="6735"/>
                  </a:cubicBezTo>
                  <a:cubicBezTo>
                    <a:pt x="2543" y="7895"/>
                    <a:pt x="3416" y="8494"/>
                    <a:pt x="4613" y="8494"/>
                  </a:cubicBezTo>
                  <a:cubicBezTo>
                    <a:pt x="4816" y="8494"/>
                    <a:pt x="5029" y="8477"/>
                    <a:pt x="5251" y="8442"/>
                  </a:cubicBezTo>
                  <a:cubicBezTo>
                    <a:pt x="5263" y="8441"/>
                    <a:pt x="5275" y="8440"/>
                    <a:pt x="5287" y="8440"/>
                  </a:cubicBezTo>
                  <a:cubicBezTo>
                    <a:pt x="5383" y="8440"/>
                    <a:pt x="5486" y="8482"/>
                    <a:pt x="5584" y="8482"/>
                  </a:cubicBezTo>
                  <a:cubicBezTo>
                    <a:pt x="5606" y="8482"/>
                    <a:pt x="5628" y="8480"/>
                    <a:pt x="5650" y="8474"/>
                  </a:cubicBezTo>
                  <a:cubicBezTo>
                    <a:pt x="6480" y="8283"/>
                    <a:pt x="7805" y="8299"/>
                    <a:pt x="8060" y="7804"/>
                  </a:cubicBezTo>
                  <a:cubicBezTo>
                    <a:pt x="8507" y="6910"/>
                    <a:pt x="8666" y="5538"/>
                    <a:pt x="8299" y="4644"/>
                  </a:cubicBezTo>
                  <a:cubicBezTo>
                    <a:pt x="7613" y="3000"/>
                    <a:pt x="6464" y="1532"/>
                    <a:pt x="55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4" name="Google Shape;13374;p30"/>
            <p:cNvSpPr/>
            <p:nvPr/>
          </p:nvSpPr>
          <p:spPr>
            <a:xfrm>
              <a:off x="4551921" y="-75373"/>
              <a:ext cx="333792" cy="325604"/>
            </a:xfrm>
            <a:custGeom>
              <a:avLst/>
              <a:gdLst/>
              <a:ahLst/>
              <a:cxnLst/>
              <a:rect l="l" t="t" r="r" b="b"/>
              <a:pathLst>
                <a:path w="6433" h="6301" extrusionOk="0">
                  <a:moveTo>
                    <a:pt x="1" y="0"/>
                  </a:moveTo>
                  <a:cubicBezTo>
                    <a:pt x="288" y="590"/>
                    <a:pt x="607" y="1165"/>
                    <a:pt x="958" y="1724"/>
                  </a:cubicBezTo>
                  <a:cubicBezTo>
                    <a:pt x="1405" y="2346"/>
                    <a:pt x="1948" y="2905"/>
                    <a:pt x="2443" y="3495"/>
                  </a:cubicBezTo>
                  <a:cubicBezTo>
                    <a:pt x="2810" y="3910"/>
                    <a:pt x="3400" y="4261"/>
                    <a:pt x="3512" y="4740"/>
                  </a:cubicBezTo>
                  <a:cubicBezTo>
                    <a:pt x="3751" y="5697"/>
                    <a:pt x="4422" y="5969"/>
                    <a:pt x="5204" y="6224"/>
                  </a:cubicBezTo>
                  <a:cubicBezTo>
                    <a:pt x="5350" y="6275"/>
                    <a:pt x="5473" y="6300"/>
                    <a:pt x="5575" y="6300"/>
                  </a:cubicBezTo>
                  <a:cubicBezTo>
                    <a:pt x="5886" y="6300"/>
                    <a:pt x="6009" y="6070"/>
                    <a:pt x="6034" y="5650"/>
                  </a:cubicBezTo>
                  <a:cubicBezTo>
                    <a:pt x="6161" y="3766"/>
                    <a:pt x="6305" y="1883"/>
                    <a:pt x="64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5" name="Google Shape;13375;p30"/>
            <p:cNvSpPr/>
            <p:nvPr/>
          </p:nvSpPr>
          <p:spPr>
            <a:xfrm>
              <a:off x="1575819" y="-44059"/>
              <a:ext cx="327047" cy="224321"/>
            </a:xfrm>
            <a:custGeom>
              <a:avLst/>
              <a:gdLst/>
              <a:ahLst/>
              <a:cxnLst/>
              <a:rect l="l" t="t" r="r" b="b"/>
              <a:pathLst>
                <a:path w="6303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04" y="4246"/>
                  </a:cubicBezTo>
                  <a:cubicBezTo>
                    <a:pt x="5115" y="4306"/>
                    <a:pt x="5366" y="4341"/>
                    <a:pt x="5565" y="4341"/>
                  </a:cubicBezTo>
                  <a:cubicBezTo>
                    <a:pt x="6201" y="4341"/>
                    <a:pt x="6303" y="3986"/>
                    <a:pt x="6145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6" name="Google Shape;13376;p30"/>
            <p:cNvSpPr/>
            <p:nvPr/>
          </p:nvSpPr>
          <p:spPr>
            <a:xfrm>
              <a:off x="1978257" y="-54807"/>
              <a:ext cx="267532" cy="216260"/>
            </a:xfrm>
            <a:custGeom>
              <a:avLst/>
              <a:gdLst/>
              <a:ahLst/>
              <a:cxnLst/>
              <a:rect l="l" t="t" r="r" b="b"/>
              <a:pathLst>
                <a:path w="5156" h="4185" extrusionOk="0">
                  <a:moveTo>
                    <a:pt x="4022" y="1"/>
                  </a:moveTo>
                  <a:lnTo>
                    <a:pt x="1" y="17"/>
                  </a:lnTo>
                  <a:cubicBezTo>
                    <a:pt x="64" y="304"/>
                    <a:pt x="33" y="639"/>
                    <a:pt x="176" y="879"/>
                  </a:cubicBezTo>
                  <a:cubicBezTo>
                    <a:pt x="735" y="1693"/>
                    <a:pt x="1341" y="2459"/>
                    <a:pt x="1916" y="3289"/>
                  </a:cubicBezTo>
                  <a:cubicBezTo>
                    <a:pt x="2298" y="3867"/>
                    <a:pt x="2739" y="4184"/>
                    <a:pt x="3286" y="4184"/>
                  </a:cubicBezTo>
                  <a:cubicBezTo>
                    <a:pt x="3539" y="4184"/>
                    <a:pt x="3815" y="4116"/>
                    <a:pt x="4118" y="3975"/>
                  </a:cubicBezTo>
                  <a:cubicBezTo>
                    <a:pt x="4453" y="3847"/>
                    <a:pt x="4804" y="3751"/>
                    <a:pt x="5155" y="3688"/>
                  </a:cubicBezTo>
                  <a:cubicBezTo>
                    <a:pt x="4756" y="2427"/>
                    <a:pt x="4389" y="1214"/>
                    <a:pt x="4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7" name="Google Shape;13377;p30"/>
            <p:cNvSpPr/>
            <p:nvPr/>
          </p:nvSpPr>
          <p:spPr>
            <a:xfrm>
              <a:off x="6510358" y="-75373"/>
              <a:ext cx="271683" cy="161019"/>
            </a:xfrm>
            <a:custGeom>
              <a:avLst/>
              <a:gdLst/>
              <a:ahLst/>
              <a:cxnLst/>
              <a:rect l="l" t="t" r="r" b="b"/>
              <a:pathLst>
                <a:path w="5236" h="3116" extrusionOk="0">
                  <a:moveTo>
                    <a:pt x="1" y="0"/>
                  </a:moveTo>
                  <a:cubicBezTo>
                    <a:pt x="32" y="192"/>
                    <a:pt x="1" y="495"/>
                    <a:pt x="112" y="575"/>
                  </a:cubicBezTo>
                  <a:cubicBezTo>
                    <a:pt x="814" y="1005"/>
                    <a:pt x="958" y="1644"/>
                    <a:pt x="1118" y="2394"/>
                  </a:cubicBezTo>
                  <a:cubicBezTo>
                    <a:pt x="1193" y="2697"/>
                    <a:pt x="1845" y="3116"/>
                    <a:pt x="2253" y="3116"/>
                  </a:cubicBezTo>
                  <a:cubicBezTo>
                    <a:pt x="2274" y="3116"/>
                    <a:pt x="2295" y="3114"/>
                    <a:pt x="2315" y="3112"/>
                  </a:cubicBezTo>
                  <a:cubicBezTo>
                    <a:pt x="3703" y="3000"/>
                    <a:pt x="5076" y="1436"/>
                    <a:pt x="523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8" name="Google Shape;13378;p30"/>
            <p:cNvSpPr/>
            <p:nvPr/>
          </p:nvSpPr>
          <p:spPr>
            <a:xfrm>
              <a:off x="7317725" y="-76200"/>
              <a:ext cx="389260" cy="172491"/>
            </a:xfrm>
            <a:custGeom>
              <a:avLst/>
              <a:gdLst/>
              <a:ahLst/>
              <a:cxnLst/>
              <a:rect l="l" t="t" r="r" b="b"/>
              <a:pathLst>
                <a:path w="7502" h="3338" extrusionOk="0">
                  <a:moveTo>
                    <a:pt x="527" y="0"/>
                  </a:moveTo>
                  <a:cubicBezTo>
                    <a:pt x="1" y="638"/>
                    <a:pt x="160" y="1117"/>
                    <a:pt x="894" y="1388"/>
                  </a:cubicBezTo>
                  <a:cubicBezTo>
                    <a:pt x="1469" y="1612"/>
                    <a:pt x="2091" y="1740"/>
                    <a:pt x="2666" y="1947"/>
                  </a:cubicBezTo>
                  <a:cubicBezTo>
                    <a:pt x="3895" y="2410"/>
                    <a:pt x="5108" y="2921"/>
                    <a:pt x="6368" y="3320"/>
                  </a:cubicBezTo>
                  <a:cubicBezTo>
                    <a:pt x="6401" y="3332"/>
                    <a:pt x="6435" y="3337"/>
                    <a:pt x="6471" y="3337"/>
                  </a:cubicBezTo>
                  <a:cubicBezTo>
                    <a:pt x="6725" y="3337"/>
                    <a:pt x="7083" y="3072"/>
                    <a:pt x="7502" y="2905"/>
                  </a:cubicBezTo>
                  <a:cubicBezTo>
                    <a:pt x="6447" y="1931"/>
                    <a:pt x="5485" y="1382"/>
                    <a:pt x="4323" y="1382"/>
                  </a:cubicBezTo>
                  <a:cubicBezTo>
                    <a:pt x="4113" y="1382"/>
                    <a:pt x="3896" y="1400"/>
                    <a:pt x="3671" y="1436"/>
                  </a:cubicBezTo>
                  <a:cubicBezTo>
                    <a:pt x="3640" y="1442"/>
                    <a:pt x="3609" y="1444"/>
                    <a:pt x="3577" y="1444"/>
                  </a:cubicBezTo>
                  <a:cubicBezTo>
                    <a:pt x="3229" y="1444"/>
                    <a:pt x="2826" y="1146"/>
                    <a:pt x="2490" y="942"/>
                  </a:cubicBezTo>
                  <a:cubicBezTo>
                    <a:pt x="2219" y="766"/>
                    <a:pt x="2044" y="463"/>
                    <a:pt x="1820" y="223"/>
                  </a:cubicBezTo>
                  <a:lnTo>
                    <a:pt x="1613" y="415"/>
                  </a:lnTo>
                  <a:cubicBezTo>
                    <a:pt x="1661" y="606"/>
                    <a:pt x="1708" y="798"/>
                    <a:pt x="1756" y="1037"/>
                  </a:cubicBezTo>
                  <a:cubicBezTo>
                    <a:pt x="990" y="1021"/>
                    <a:pt x="719" y="638"/>
                    <a:pt x="719" y="1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79" name="Google Shape;13379;p30"/>
            <p:cNvSpPr/>
            <p:nvPr/>
          </p:nvSpPr>
          <p:spPr>
            <a:xfrm>
              <a:off x="3681615" y="-75373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304" y="0"/>
                  </a:moveTo>
                  <a:cubicBezTo>
                    <a:pt x="208" y="495"/>
                    <a:pt x="1" y="974"/>
                    <a:pt x="17" y="1452"/>
                  </a:cubicBezTo>
                  <a:cubicBezTo>
                    <a:pt x="65" y="2889"/>
                    <a:pt x="160" y="4309"/>
                    <a:pt x="336" y="5729"/>
                  </a:cubicBezTo>
                  <a:cubicBezTo>
                    <a:pt x="384" y="6096"/>
                    <a:pt x="783" y="6416"/>
                    <a:pt x="1006" y="6751"/>
                  </a:cubicBezTo>
                  <a:cubicBezTo>
                    <a:pt x="1182" y="6400"/>
                    <a:pt x="1485" y="6033"/>
                    <a:pt x="1485" y="5681"/>
                  </a:cubicBezTo>
                  <a:cubicBezTo>
                    <a:pt x="1485" y="4293"/>
                    <a:pt x="1389" y="2889"/>
                    <a:pt x="1293" y="1500"/>
                  </a:cubicBezTo>
                  <a:cubicBezTo>
                    <a:pt x="1278" y="1005"/>
                    <a:pt x="1182" y="495"/>
                    <a:pt x="1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0" name="Google Shape;13380;p30"/>
            <p:cNvSpPr/>
            <p:nvPr/>
          </p:nvSpPr>
          <p:spPr>
            <a:xfrm>
              <a:off x="7677979" y="16294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2617" y="0"/>
                  </a:moveTo>
                  <a:cubicBezTo>
                    <a:pt x="2107" y="0"/>
                    <a:pt x="1580" y="32"/>
                    <a:pt x="1053" y="96"/>
                  </a:cubicBezTo>
                  <a:cubicBezTo>
                    <a:pt x="750" y="128"/>
                    <a:pt x="271" y="303"/>
                    <a:pt x="255" y="447"/>
                  </a:cubicBezTo>
                  <a:cubicBezTo>
                    <a:pt x="160" y="1181"/>
                    <a:pt x="0" y="1995"/>
                    <a:pt x="239" y="2618"/>
                  </a:cubicBezTo>
                  <a:cubicBezTo>
                    <a:pt x="380" y="2970"/>
                    <a:pt x="891" y="3133"/>
                    <a:pt x="1430" y="3133"/>
                  </a:cubicBezTo>
                  <a:cubicBezTo>
                    <a:pt x="1867" y="3133"/>
                    <a:pt x="2324" y="3025"/>
                    <a:pt x="2617" y="2825"/>
                  </a:cubicBezTo>
                  <a:lnTo>
                    <a:pt x="26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1" name="Google Shape;13381;p30"/>
            <p:cNvSpPr/>
            <p:nvPr/>
          </p:nvSpPr>
          <p:spPr>
            <a:xfrm>
              <a:off x="2582745" y="-34189"/>
              <a:ext cx="198003" cy="93428"/>
            </a:xfrm>
            <a:custGeom>
              <a:avLst/>
              <a:gdLst/>
              <a:ahLst/>
              <a:cxnLst/>
              <a:rect l="l" t="t" r="r" b="b"/>
              <a:pathLst>
                <a:path w="3816" h="1808" extrusionOk="0">
                  <a:moveTo>
                    <a:pt x="1" y="1"/>
                  </a:moveTo>
                  <a:cubicBezTo>
                    <a:pt x="512" y="304"/>
                    <a:pt x="1038" y="575"/>
                    <a:pt x="1517" y="911"/>
                  </a:cubicBezTo>
                  <a:cubicBezTo>
                    <a:pt x="2327" y="1485"/>
                    <a:pt x="2794" y="1807"/>
                    <a:pt x="3095" y="1807"/>
                  </a:cubicBezTo>
                  <a:cubicBezTo>
                    <a:pt x="3489" y="1807"/>
                    <a:pt x="3598" y="1257"/>
                    <a:pt x="38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2" name="Google Shape;13382;p30"/>
            <p:cNvSpPr/>
            <p:nvPr/>
          </p:nvSpPr>
          <p:spPr>
            <a:xfrm>
              <a:off x="5406506" y="-75373"/>
              <a:ext cx="135893" cy="99009"/>
            </a:xfrm>
            <a:custGeom>
              <a:avLst/>
              <a:gdLst/>
              <a:ahLst/>
              <a:cxnLst/>
              <a:rect l="l" t="t" r="r" b="b"/>
              <a:pathLst>
                <a:path w="2619" h="1916" extrusionOk="0">
                  <a:moveTo>
                    <a:pt x="1" y="0"/>
                  </a:moveTo>
                  <a:lnTo>
                    <a:pt x="1" y="1915"/>
                  </a:lnTo>
                  <a:cubicBezTo>
                    <a:pt x="512" y="1803"/>
                    <a:pt x="942" y="1803"/>
                    <a:pt x="1182" y="1612"/>
                  </a:cubicBezTo>
                  <a:cubicBezTo>
                    <a:pt x="1708" y="1133"/>
                    <a:pt x="2139" y="543"/>
                    <a:pt x="26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3" name="Google Shape;13383;p30"/>
            <p:cNvSpPr/>
            <p:nvPr/>
          </p:nvSpPr>
          <p:spPr>
            <a:xfrm>
              <a:off x="7721823" y="-75373"/>
              <a:ext cx="91997" cy="114667"/>
            </a:xfrm>
            <a:custGeom>
              <a:avLst/>
              <a:gdLst/>
              <a:ahLst/>
              <a:cxnLst/>
              <a:rect l="l" t="t" r="r" b="b"/>
              <a:pathLst>
                <a:path w="1773" h="2219" extrusionOk="0">
                  <a:moveTo>
                    <a:pt x="958" y="0"/>
                  </a:moveTo>
                  <a:cubicBezTo>
                    <a:pt x="783" y="271"/>
                    <a:pt x="607" y="543"/>
                    <a:pt x="432" y="798"/>
                  </a:cubicBezTo>
                  <a:cubicBezTo>
                    <a:pt x="1" y="1372"/>
                    <a:pt x="208" y="1979"/>
                    <a:pt x="895" y="2154"/>
                  </a:cubicBezTo>
                  <a:cubicBezTo>
                    <a:pt x="1182" y="2202"/>
                    <a:pt x="1469" y="2218"/>
                    <a:pt x="1772" y="2218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4" name="Google Shape;13384;p30"/>
            <p:cNvSpPr/>
            <p:nvPr/>
          </p:nvSpPr>
          <p:spPr>
            <a:xfrm>
              <a:off x="5187905" y="-75373"/>
              <a:ext cx="114308" cy="91568"/>
            </a:xfrm>
            <a:custGeom>
              <a:avLst/>
              <a:gdLst/>
              <a:ahLst/>
              <a:cxnLst/>
              <a:rect l="l" t="t" r="r" b="b"/>
              <a:pathLst>
                <a:path w="2203" h="1772" extrusionOk="0">
                  <a:moveTo>
                    <a:pt x="1" y="0"/>
                  </a:moveTo>
                  <a:cubicBezTo>
                    <a:pt x="256" y="590"/>
                    <a:pt x="511" y="1181"/>
                    <a:pt x="783" y="1771"/>
                  </a:cubicBezTo>
                  <a:lnTo>
                    <a:pt x="1134" y="1740"/>
                  </a:lnTo>
                  <a:lnTo>
                    <a:pt x="22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5" name="Google Shape;13385;p30"/>
            <p:cNvSpPr/>
            <p:nvPr/>
          </p:nvSpPr>
          <p:spPr>
            <a:xfrm>
              <a:off x="3801682" y="-44059"/>
              <a:ext cx="116851" cy="48833"/>
            </a:xfrm>
            <a:custGeom>
              <a:avLst/>
              <a:gdLst/>
              <a:ahLst/>
              <a:cxnLst/>
              <a:rect l="l" t="t" r="r" b="b"/>
              <a:pathLst>
                <a:path w="2252" h="945" extrusionOk="0">
                  <a:moveTo>
                    <a:pt x="1" y="0"/>
                  </a:moveTo>
                  <a:cubicBezTo>
                    <a:pt x="224" y="304"/>
                    <a:pt x="400" y="814"/>
                    <a:pt x="671" y="894"/>
                  </a:cubicBezTo>
                  <a:cubicBezTo>
                    <a:pt x="813" y="931"/>
                    <a:pt x="959" y="945"/>
                    <a:pt x="1109" y="945"/>
                  </a:cubicBezTo>
                  <a:cubicBezTo>
                    <a:pt x="1482" y="945"/>
                    <a:pt x="1875" y="855"/>
                    <a:pt x="2251" y="798"/>
                  </a:cubicBezTo>
                  <a:cubicBezTo>
                    <a:pt x="2251" y="527"/>
                    <a:pt x="2235" y="256"/>
                    <a:pt x="22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6" name="Google Shape;13386;p30"/>
            <p:cNvSpPr/>
            <p:nvPr/>
          </p:nvSpPr>
          <p:spPr>
            <a:xfrm>
              <a:off x="4404561" y="-75373"/>
              <a:ext cx="86133" cy="78391"/>
            </a:xfrm>
            <a:custGeom>
              <a:avLst/>
              <a:gdLst/>
              <a:ahLst/>
              <a:cxnLst/>
              <a:rect l="l" t="t" r="r" b="b"/>
              <a:pathLst>
                <a:path w="1660" h="1517" extrusionOk="0">
                  <a:moveTo>
                    <a:pt x="32" y="0"/>
                  </a:moveTo>
                  <a:cubicBezTo>
                    <a:pt x="0" y="160"/>
                    <a:pt x="0" y="335"/>
                    <a:pt x="32" y="495"/>
                  </a:cubicBezTo>
                  <a:cubicBezTo>
                    <a:pt x="144" y="846"/>
                    <a:pt x="287" y="1181"/>
                    <a:pt x="415" y="1516"/>
                  </a:cubicBezTo>
                  <a:cubicBezTo>
                    <a:pt x="798" y="1277"/>
                    <a:pt x="1213" y="1069"/>
                    <a:pt x="1516" y="766"/>
                  </a:cubicBezTo>
                  <a:cubicBezTo>
                    <a:pt x="1660" y="622"/>
                    <a:pt x="1612" y="271"/>
                    <a:pt x="16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7" name="Google Shape;13387;p30"/>
            <p:cNvSpPr/>
            <p:nvPr/>
          </p:nvSpPr>
          <p:spPr>
            <a:xfrm>
              <a:off x="3270927" y="-44059"/>
              <a:ext cx="82812" cy="47903"/>
            </a:xfrm>
            <a:custGeom>
              <a:avLst/>
              <a:gdLst/>
              <a:ahLst/>
              <a:cxnLst/>
              <a:rect l="l" t="t" r="r" b="b"/>
              <a:pathLst>
                <a:path w="1596" h="927" extrusionOk="0">
                  <a:moveTo>
                    <a:pt x="0" y="0"/>
                  </a:moveTo>
                  <a:cubicBezTo>
                    <a:pt x="223" y="304"/>
                    <a:pt x="463" y="623"/>
                    <a:pt x="702" y="926"/>
                  </a:cubicBezTo>
                  <a:lnTo>
                    <a:pt x="15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8" name="Google Shape;13388;p30"/>
            <p:cNvSpPr/>
            <p:nvPr/>
          </p:nvSpPr>
          <p:spPr>
            <a:xfrm>
              <a:off x="4367306" y="2598898"/>
              <a:ext cx="118459" cy="155232"/>
            </a:xfrm>
            <a:custGeom>
              <a:avLst/>
              <a:gdLst/>
              <a:ahLst/>
              <a:cxnLst/>
              <a:rect l="l" t="t" r="r" b="b"/>
              <a:pathLst>
                <a:path w="2283" h="3004" extrusionOk="0">
                  <a:moveTo>
                    <a:pt x="1078" y="0"/>
                  </a:moveTo>
                  <a:cubicBezTo>
                    <a:pt x="1053" y="0"/>
                    <a:pt x="1029" y="1"/>
                    <a:pt x="1005" y="3"/>
                  </a:cubicBezTo>
                  <a:cubicBezTo>
                    <a:pt x="686" y="51"/>
                    <a:pt x="303" y="162"/>
                    <a:pt x="112" y="386"/>
                  </a:cubicBezTo>
                  <a:cubicBezTo>
                    <a:pt x="0" y="545"/>
                    <a:pt x="80" y="1008"/>
                    <a:pt x="223" y="1216"/>
                  </a:cubicBezTo>
                  <a:cubicBezTo>
                    <a:pt x="575" y="1631"/>
                    <a:pt x="942" y="2014"/>
                    <a:pt x="1341" y="2381"/>
                  </a:cubicBezTo>
                  <a:lnTo>
                    <a:pt x="894" y="2668"/>
                  </a:lnTo>
                  <a:lnTo>
                    <a:pt x="1037" y="3003"/>
                  </a:lnTo>
                  <a:cubicBezTo>
                    <a:pt x="1277" y="2875"/>
                    <a:pt x="1676" y="2812"/>
                    <a:pt x="1756" y="2604"/>
                  </a:cubicBezTo>
                  <a:cubicBezTo>
                    <a:pt x="1995" y="1998"/>
                    <a:pt x="2170" y="1359"/>
                    <a:pt x="2250" y="705"/>
                  </a:cubicBezTo>
                  <a:cubicBezTo>
                    <a:pt x="2282" y="561"/>
                    <a:pt x="1931" y="322"/>
                    <a:pt x="1708" y="194"/>
                  </a:cubicBezTo>
                  <a:cubicBezTo>
                    <a:pt x="1521" y="65"/>
                    <a:pt x="1295" y="0"/>
                    <a:pt x="10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89" name="Google Shape;13389;p30"/>
            <p:cNvSpPr/>
            <p:nvPr/>
          </p:nvSpPr>
          <p:spPr>
            <a:xfrm>
              <a:off x="3649341" y="1917321"/>
              <a:ext cx="650929" cy="443423"/>
            </a:xfrm>
            <a:custGeom>
              <a:avLst/>
              <a:gdLst/>
              <a:ahLst/>
              <a:cxnLst/>
              <a:rect l="l" t="t" r="r" b="b"/>
              <a:pathLst>
                <a:path w="12545" h="8581" extrusionOk="0">
                  <a:moveTo>
                    <a:pt x="3712" y="0"/>
                  </a:moveTo>
                  <a:cubicBezTo>
                    <a:pt x="3196" y="0"/>
                    <a:pt x="2671" y="236"/>
                    <a:pt x="2027" y="697"/>
                  </a:cubicBezTo>
                  <a:cubicBezTo>
                    <a:pt x="1756" y="888"/>
                    <a:pt x="1453" y="1032"/>
                    <a:pt x="1165" y="1191"/>
                  </a:cubicBezTo>
                  <a:cubicBezTo>
                    <a:pt x="272" y="1718"/>
                    <a:pt x="0" y="2787"/>
                    <a:pt x="639" y="3585"/>
                  </a:cubicBezTo>
                  <a:cubicBezTo>
                    <a:pt x="1373" y="4495"/>
                    <a:pt x="2011" y="5628"/>
                    <a:pt x="2969" y="6155"/>
                  </a:cubicBezTo>
                  <a:cubicBezTo>
                    <a:pt x="4724" y="7144"/>
                    <a:pt x="6687" y="7751"/>
                    <a:pt x="8682" y="8580"/>
                  </a:cubicBezTo>
                  <a:cubicBezTo>
                    <a:pt x="9273" y="8325"/>
                    <a:pt x="10071" y="8213"/>
                    <a:pt x="10454" y="7735"/>
                  </a:cubicBezTo>
                  <a:cubicBezTo>
                    <a:pt x="11108" y="6969"/>
                    <a:pt x="11475" y="5963"/>
                    <a:pt x="11970" y="5069"/>
                  </a:cubicBezTo>
                  <a:cubicBezTo>
                    <a:pt x="12544" y="4000"/>
                    <a:pt x="12273" y="2915"/>
                    <a:pt x="11443" y="2165"/>
                  </a:cubicBezTo>
                  <a:cubicBezTo>
                    <a:pt x="10326" y="1143"/>
                    <a:pt x="8858" y="1175"/>
                    <a:pt x="7565" y="713"/>
                  </a:cubicBezTo>
                  <a:cubicBezTo>
                    <a:pt x="7527" y="701"/>
                    <a:pt x="7485" y="696"/>
                    <a:pt x="7441" y="696"/>
                  </a:cubicBezTo>
                  <a:cubicBezTo>
                    <a:pt x="7244" y="696"/>
                    <a:pt x="6997" y="800"/>
                    <a:pt x="6815" y="904"/>
                  </a:cubicBezTo>
                  <a:cubicBezTo>
                    <a:pt x="6599" y="1037"/>
                    <a:pt x="6404" y="1097"/>
                    <a:pt x="6215" y="1097"/>
                  </a:cubicBezTo>
                  <a:cubicBezTo>
                    <a:pt x="5930" y="1097"/>
                    <a:pt x="5661" y="959"/>
                    <a:pt x="5363" y="729"/>
                  </a:cubicBezTo>
                  <a:cubicBezTo>
                    <a:pt x="4746" y="240"/>
                    <a:pt x="4233" y="0"/>
                    <a:pt x="37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0" name="Google Shape;13390;p30"/>
            <p:cNvSpPr/>
            <p:nvPr/>
          </p:nvSpPr>
          <p:spPr>
            <a:xfrm>
              <a:off x="3574001" y="361838"/>
              <a:ext cx="433105" cy="663042"/>
            </a:xfrm>
            <a:custGeom>
              <a:avLst/>
              <a:gdLst/>
              <a:ahLst/>
              <a:cxnLst/>
              <a:rect l="l" t="t" r="r" b="b"/>
              <a:pathLst>
                <a:path w="8347" h="12831" extrusionOk="0">
                  <a:moveTo>
                    <a:pt x="2953" y="0"/>
                  </a:moveTo>
                  <a:cubicBezTo>
                    <a:pt x="2664" y="0"/>
                    <a:pt x="2404" y="195"/>
                    <a:pt x="2218" y="556"/>
                  </a:cubicBezTo>
                  <a:cubicBezTo>
                    <a:pt x="1867" y="1226"/>
                    <a:pt x="1596" y="1944"/>
                    <a:pt x="1389" y="2663"/>
                  </a:cubicBezTo>
                  <a:cubicBezTo>
                    <a:pt x="990" y="4115"/>
                    <a:pt x="734" y="5583"/>
                    <a:pt x="287" y="7003"/>
                  </a:cubicBezTo>
                  <a:cubicBezTo>
                    <a:pt x="16" y="7929"/>
                    <a:pt x="0" y="8631"/>
                    <a:pt x="654" y="9397"/>
                  </a:cubicBezTo>
                  <a:cubicBezTo>
                    <a:pt x="1404" y="10275"/>
                    <a:pt x="1963" y="11312"/>
                    <a:pt x="2681" y="12206"/>
                  </a:cubicBezTo>
                  <a:cubicBezTo>
                    <a:pt x="2910" y="12511"/>
                    <a:pt x="3386" y="12831"/>
                    <a:pt x="3721" y="12831"/>
                  </a:cubicBezTo>
                  <a:cubicBezTo>
                    <a:pt x="3736" y="12831"/>
                    <a:pt x="3752" y="12830"/>
                    <a:pt x="3766" y="12829"/>
                  </a:cubicBezTo>
                  <a:cubicBezTo>
                    <a:pt x="5027" y="12669"/>
                    <a:pt x="7230" y="10068"/>
                    <a:pt x="7421" y="8807"/>
                  </a:cubicBezTo>
                  <a:cubicBezTo>
                    <a:pt x="7517" y="8025"/>
                    <a:pt x="7804" y="7259"/>
                    <a:pt x="7996" y="6493"/>
                  </a:cubicBezTo>
                  <a:cubicBezTo>
                    <a:pt x="8107" y="6078"/>
                    <a:pt x="8219" y="5663"/>
                    <a:pt x="8347" y="5168"/>
                  </a:cubicBezTo>
                  <a:cubicBezTo>
                    <a:pt x="8283" y="4993"/>
                    <a:pt x="8235" y="4753"/>
                    <a:pt x="8091" y="4610"/>
                  </a:cubicBezTo>
                  <a:cubicBezTo>
                    <a:pt x="6607" y="3157"/>
                    <a:pt x="5123" y="1737"/>
                    <a:pt x="3607" y="317"/>
                  </a:cubicBezTo>
                  <a:cubicBezTo>
                    <a:pt x="3386" y="102"/>
                    <a:pt x="3162" y="0"/>
                    <a:pt x="29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1" name="Google Shape;13391;p30"/>
            <p:cNvSpPr/>
            <p:nvPr/>
          </p:nvSpPr>
          <p:spPr>
            <a:xfrm>
              <a:off x="5412318" y="143930"/>
              <a:ext cx="511818" cy="469312"/>
            </a:xfrm>
            <a:custGeom>
              <a:avLst/>
              <a:gdLst/>
              <a:ahLst/>
              <a:cxnLst/>
              <a:rect l="l" t="t" r="r" b="b"/>
              <a:pathLst>
                <a:path w="9864" h="9082" extrusionOk="0">
                  <a:moveTo>
                    <a:pt x="3192" y="1"/>
                  </a:moveTo>
                  <a:cubicBezTo>
                    <a:pt x="2981" y="1"/>
                    <a:pt x="2758" y="74"/>
                    <a:pt x="2522" y="225"/>
                  </a:cubicBezTo>
                  <a:cubicBezTo>
                    <a:pt x="2107" y="496"/>
                    <a:pt x="1644" y="719"/>
                    <a:pt x="1261" y="1038"/>
                  </a:cubicBezTo>
                  <a:cubicBezTo>
                    <a:pt x="1054" y="1230"/>
                    <a:pt x="814" y="1597"/>
                    <a:pt x="846" y="1852"/>
                  </a:cubicBezTo>
                  <a:cubicBezTo>
                    <a:pt x="1038" y="3257"/>
                    <a:pt x="751" y="4550"/>
                    <a:pt x="224" y="5842"/>
                  </a:cubicBezTo>
                  <a:cubicBezTo>
                    <a:pt x="1" y="6417"/>
                    <a:pt x="96" y="6800"/>
                    <a:pt x="799" y="7055"/>
                  </a:cubicBezTo>
                  <a:cubicBezTo>
                    <a:pt x="1804" y="7438"/>
                    <a:pt x="2746" y="8013"/>
                    <a:pt x="3735" y="8475"/>
                  </a:cubicBezTo>
                  <a:cubicBezTo>
                    <a:pt x="4310" y="8731"/>
                    <a:pt x="4916" y="8906"/>
                    <a:pt x="5379" y="9082"/>
                  </a:cubicBezTo>
                  <a:cubicBezTo>
                    <a:pt x="6879" y="8827"/>
                    <a:pt x="8220" y="8667"/>
                    <a:pt x="9193" y="7470"/>
                  </a:cubicBezTo>
                  <a:cubicBezTo>
                    <a:pt x="9720" y="6832"/>
                    <a:pt x="9863" y="6305"/>
                    <a:pt x="9321" y="5635"/>
                  </a:cubicBezTo>
                  <a:cubicBezTo>
                    <a:pt x="8954" y="5172"/>
                    <a:pt x="8698" y="4629"/>
                    <a:pt x="8363" y="4135"/>
                  </a:cubicBezTo>
                  <a:cubicBezTo>
                    <a:pt x="8060" y="3688"/>
                    <a:pt x="7821" y="3033"/>
                    <a:pt x="7406" y="2890"/>
                  </a:cubicBezTo>
                  <a:cubicBezTo>
                    <a:pt x="6033" y="2363"/>
                    <a:pt x="5012" y="1453"/>
                    <a:pt x="4038" y="432"/>
                  </a:cubicBezTo>
                  <a:cubicBezTo>
                    <a:pt x="3775" y="150"/>
                    <a:pt x="3495" y="1"/>
                    <a:pt x="31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2" name="Google Shape;13392;p30"/>
            <p:cNvSpPr/>
            <p:nvPr/>
          </p:nvSpPr>
          <p:spPr>
            <a:xfrm>
              <a:off x="6879692" y="1081705"/>
              <a:ext cx="507667" cy="539384"/>
            </a:xfrm>
            <a:custGeom>
              <a:avLst/>
              <a:gdLst/>
              <a:ahLst/>
              <a:cxnLst/>
              <a:rect l="l" t="t" r="r" b="b"/>
              <a:pathLst>
                <a:path w="9784" h="10438" extrusionOk="0">
                  <a:moveTo>
                    <a:pt x="4513" y="1"/>
                  </a:moveTo>
                  <a:cubicBezTo>
                    <a:pt x="3472" y="1"/>
                    <a:pt x="2446" y="349"/>
                    <a:pt x="1804" y="1052"/>
                  </a:cubicBezTo>
                  <a:cubicBezTo>
                    <a:pt x="1500" y="1339"/>
                    <a:pt x="1149" y="1579"/>
                    <a:pt x="766" y="1770"/>
                  </a:cubicBezTo>
                  <a:cubicBezTo>
                    <a:pt x="96" y="2137"/>
                    <a:pt x="0" y="2648"/>
                    <a:pt x="367" y="3286"/>
                  </a:cubicBezTo>
                  <a:cubicBezTo>
                    <a:pt x="511" y="3510"/>
                    <a:pt x="750" y="3669"/>
                    <a:pt x="862" y="3909"/>
                  </a:cubicBezTo>
                  <a:cubicBezTo>
                    <a:pt x="1387" y="5134"/>
                    <a:pt x="1899" y="5569"/>
                    <a:pt x="2633" y="5569"/>
                  </a:cubicBezTo>
                  <a:cubicBezTo>
                    <a:pt x="3037" y="5569"/>
                    <a:pt x="3508" y="5437"/>
                    <a:pt x="4086" y="5233"/>
                  </a:cubicBezTo>
                  <a:cubicBezTo>
                    <a:pt x="4261" y="5170"/>
                    <a:pt x="4417" y="5137"/>
                    <a:pt x="4556" y="5137"/>
                  </a:cubicBezTo>
                  <a:cubicBezTo>
                    <a:pt x="4910" y="5137"/>
                    <a:pt x="5161" y="5356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4" y="8984"/>
                    <a:pt x="6943" y="9207"/>
                    <a:pt x="6863" y="9431"/>
                  </a:cubicBezTo>
                  <a:cubicBezTo>
                    <a:pt x="6783" y="9638"/>
                    <a:pt x="6783" y="9862"/>
                    <a:pt x="6879" y="10069"/>
                  </a:cubicBezTo>
                  <a:cubicBezTo>
                    <a:pt x="7062" y="10322"/>
                    <a:pt x="7406" y="10437"/>
                    <a:pt x="7772" y="10437"/>
                  </a:cubicBezTo>
                  <a:cubicBezTo>
                    <a:pt x="8328" y="10437"/>
                    <a:pt x="8933" y="10171"/>
                    <a:pt x="9097" y="9718"/>
                  </a:cubicBezTo>
                  <a:cubicBezTo>
                    <a:pt x="9336" y="9032"/>
                    <a:pt x="9624" y="8329"/>
                    <a:pt x="9704" y="7611"/>
                  </a:cubicBezTo>
                  <a:cubicBezTo>
                    <a:pt x="9783" y="6957"/>
                    <a:pt x="9608" y="6287"/>
                    <a:pt x="9528" y="5616"/>
                  </a:cubicBezTo>
                  <a:cubicBezTo>
                    <a:pt x="9464" y="5233"/>
                    <a:pt x="9257" y="4834"/>
                    <a:pt x="9321" y="4467"/>
                  </a:cubicBezTo>
                  <a:cubicBezTo>
                    <a:pt x="9624" y="2903"/>
                    <a:pt x="9624" y="2855"/>
                    <a:pt x="8251" y="2010"/>
                  </a:cubicBezTo>
                  <a:cubicBezTo>
                    <a:pt x="7964" y="1786"/>
                    <a:pt x="7693" y="1531"/>
                    <a:pt x="7485" y="1228"/>
                  </a:cubicBezTo>
                  <a:cubicBezTo>
                    <a:pt x="6795" y="413"/>
                    <a:pt x="5646" y="1"/>
                    <a:pt x="45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3" name="Google Shape;13393;p30"/>
            <p:cNvSpPr/>
            <p:nvPr/>
          </p:nvSpPr>
          <p:spPr>
            <a:xfrm>
              <a:off x="6425055" y="272598"/>
              <a:ext cx="353665" cy="540831"/>
            </a:xfrm>
            <a:custGeom>
              <a:avLst/>
              <a:gdLst/>
              <a:ahLst/>
              <a:cxnLst/>
              <a:rect l="l" t="t" r="r" b="b"/>
              <a:pathLst>
                <a:path w="6816" h="10466" extrusionOk="0">
                  <a:moveTo>
                    <a:pt x="2570" y="1"/>
                  </a:moveTo>
                  <a:cubicBezTo>
                    <a:pt x="1246" y="160"/>
                    <a:pt x="1006" y="400"/>
                    <a:pt x="878" y="1677"/>
                  </a:cubicBezTo>
                  <a:cubicBezTo>
                    <a:pt x="767" y="2810"/>
                    <a:pt x="623" y="3943"/>
                    <a:pt x="495" y="5076"/>
                  </a:cubicBezTo>
                  <a:cubicBezTo>
                    <a:pt x="352" y="6400"/>
                    <a:pt x="224" y="7725"/>
                    <a:pt x="81" y="9066"/>
                  </a:cubicBezTo>
                  <a:cubicBezTo>
                    <a:pt x="1" y="9768"/>
                    <a:pt x="320" y="10326"/>
                    <a:pt x="942" y="10454"/>
                  </a:cubicBezTo>
                  <a:cubicBezTo>
                    <a:pt x="977" y="10462"/>
                    <a:pt x="1013" y="10466"/>
                    <a:pt x="1050" y="10466"/>
                  </a:cubicBezTo>
                  <a:cubicBezTo>
                    <a:pt x="1392" y="10466"/>
                    <a:pt x="1837" y="10156"/>
                    <a:pt x="2139" y="9911"/>
                  </a:cubicBezTo>
                  <a:cubicBezTo>
                    <a:pt x="2618" y="9512"/>
                    <a:pt x="2985" y="8970"/>
                    <a:pt x="3416" y="8507"/>
                  </a:cubicBezTo>
                  <a:cubicBezTo>
                    <a:pt x="4006" y="7885"/>
                    <a:pt x="4820" y="7374"/>
                    <a:pt x="5140" y="6640"/>
                  </a:cubicBezTo>
                  <a:cubicBezTo>
                    <a:pt x="5794" y="5172"/>
                    <a:pt x="6193" y="3608"/>
                    <a:pt x="6656" y="2075"/>
                  </a:cubicBezTo>
                  <a:cubicBezTo>
                    <a:pt x="6815" y="1501"/>
                    <a:pt x="6608" y="1006"/>
                    <a:pt x="5954" y="831"/>
                  </a:cubicBezTo>
                  <a:cubicBezTo>
                    <a:pt x="4836" y="543"/>
                    <a:pt x="3703" y="272"/>
                    <a:pt x="25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4" name="Google Shape;13394;p30"/>
            <p:cNvSpPr/>
            <p:nvPr/>
          </p:nvSpPr>
          <p:spPr>
            <a:xfrm>
              <a:off x="5178824" y="844264"/>
              <a:ext cx="446388" cy="346274"/>
            </a:xfrm>
            <a:custGeom>
              <a:avLst/>
              <a:gdLst/>
              <a:ahLst/>
              <a:cxnLst/>
              <a:rect l="l" t="t" r="r" b="b"/>
              <a:pathLst>
                <a:path w="8603" h="6701" extrusionOk="0">
                  <a:moveTo>
                    <a:pt x="5907" y="0"/>
                  </a:moveTo>
                  <a:cubicBezTo>
                    <a:pt x="4333" y="0"/>
                    <a:pt x="2937" y="813"/>
                    <a:pt x="1436" y="1131"/>
                  </a:cubicBezTo>
                  <a:cubicBezTo>
                    <a:pt x="1101" y="1210"/>
                    <a:pt x="814" y="1530"/>
                    <a:pt x="559" y="1785"/>
                  </a:cubicBezTo>
                  <a:cubicBezTo>
                    <a:pt x="32" y="2312"/>
                    <a:pt x="0" y="3572"/>
                    <a:pt x="527" y="4083"/>
                  </a:cubicBezTo>
                  <a:cubicBezTo>
                    <a:pt x="2266" y="5727"/>
                    <a:pt x="4405" y="6445"/>
                    <a:pt x="6288" y="6700"/>
                  </a:cubicBezTo>
                  <a:cubicBezTo>
                    <a:pt x="8171" y="6700"/>
                    <a:pt x="8602" y="6445"/>
                    <a:pt x="8602" y="5025"/>
                  </a:cubicBezTo>
                  <a:cubicBezTo>
                    <a:pt x="8586" y="3700"/>
                    <a:pt x="8283" y="2344"/>
                    <a:pt x="7996" y="1019"/>
                  </a:cubicBezTo>
                  <a:cubicBezTo>
                    <a:pt x="7836" y="253"/>
                    <a:pt x="7102" y="109"/>
                    <a:pt x="6416" y="29"/>
                  </a:cubicBezTo>
                  <a:cubicBezTo>
                    <a:pt x="6244" y="10"/>
                    <a:pt x="6075" y="0"/>
                    <a:pt x="590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5" name="Google Shape;13395;p30"/>
            <p:cNvSpPr/>
            <p:nvPr/>
          </p:nvSpPr>
          <p:spPr>
            <a:xfrm>
              <a:off x="3459693" y="1451276"/>
              <a:ext cx="428228" cy="394487"/>
            </a:xfrm>
            <a:custGeom>
              <a:avLst/>
              <a:gdLst/>
              <a:ahLst/>
              <a:cxnLst/>
              <a:rect l="l" t="t" r="r" b="b"/>
              <a:pathLst>
                <a:path w="8253" h="7634" extrusionOk="0">
                  <a:moveTo>
                    <a:pt x="3915" y="0"/>
                  </a:moveTo>
                  <a:cubicBezTo>
                    <a:pt x="2885" y="0"/>
                    <a:pt x="1746" y="784"/>
                    <a:pt x="1469" y="1832"/>
                  </a:cubicBezTo>
                  <a:cubicBezTo>
                    <a:pt x="1405" y="2135"/>
                    <a:pt x="1261" y="2390"/>
                    <a:pt x="1038" y="2598"/>
                  </a:cubicBezTo>
                  <a:cubicBezTo>
                    <a:pt x="384" y="3077"/>
                    <a:pt x="1" y="3619"/>
                    <a:pt x="160" y="4401"/>
                  </a:cubicBezTo>
                  <a:cubicBezTo>
                    <a:pt x="192" y="5822"/>
                    <a:pt x="320" y="5949"/>
                    <a:pt x="1676" y="6189"/>
                  </a:cubicBezTo>
                  <a:cubicBezTo>
                    <a:pt x="2043" y="6268"/>
                    <a:pt x="2395" y="6364"/>
                    <a:pt x="2746" y="6460"/>
                  </a:cubicBezTo>
                  <a:cubicBezTo>
                    <a:pt x="4198" y="6843"/>
                    <a:pt x="5634" y="7258"/>
                    <a:pt x="7087" y="7593"/>
                  </a:cubicBezTo>
                  <a:cubicBezTo>
                    <a:pt x="7202" y="7620"/>
                    <a:pt x="7316" y="7634"/>
                    <a:pt x="7423" y="7634"/>
                  </a:cubicBezTo>
                  <a:cubicBezTo>
                    <a:pt x="7895" y="7634"/>
                    <a:pt x="8253" y="7365"/>
                    <a:pt x="8188" y="6715"/>
                  </a:cubicBezTo>
                  <a:cubicBezTo>
                    <a:pt x="8028" y="4736"/>
                    <a:pt x="7789" y="2789"/>
                    <a:pt x="6017" y="1465"/>
                  </a:cubicBezTo>
                  <a:cubicBezTo>
                    <a:pt x="5570" y="1146"/>
                    <a:pt x="5299" y="571"/>
                    <a:pt x="4852" y="268"/>
                  </a:cubicBezTo>
                  <a:cubicBezTo>
                    <a:pt x="4574" y="84"/>
                    <a:pt x="4250" y="0"/>
                    <a:pt x="39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6" name="Google Shape;13396;p30"/>
            <p:cNvSpPr/>
            <p:nvPr/>
          </p:nvSpPr>
          <p:spPr>
            <a:xfrm>
              <a:off x="2969461" y="890667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3398" y="0"/>
                  </a:moveTo>
                  <a:cubicBezTo>
                    <a:pt x="3078" y="0"/>
                    <a:pt x="2767" y="162"/>
                    <a:pt x="2522" y="488"/>
                  </a:cubicBezTo>
                  <a:cubicBezTo>
                    <a:pt x="2187" y="967"/>
                    <a:pt x="1900" y="1477"/>
                    <a:pt x="1645" y="2020"/>
                  </a:cubicBezTo>
                  <a:cubicBezTo>
                    <a:pt x="1373" y="2547"/>
                    <a:pt x="1150" y="3089"/>
                    <a:pt x="895" y="3616"/>
                  </a:cubicBezTo>
                  <a:cubicBezTo>
                    <a:pt x="559" y="4286"/>
                    <a:pt x="224" y="4957"/>
                    <a:pt x="1" y="5403"/>
                  </a:cubicBezTo>
                  <a:cubicBezTo>
                    <a:pt x="81" y="6042"/>
                    <a:pt x="129" y="6361"/>
                    <a:pt x="160" y="6696"/>
                  </a:cubicBezTo>
                  <a:cubicBezTo>
                    <a:pt x="251" y="7635"/>
                    <a:pt x="598" y="8085"/>
                    <a:pt x="1248" y="8085"/>
                  </a:cubicBezTo>
                  <a:cubicBezTo>
                    <a:pt x="1515" y="8085"/>
                    <a:pt x="1832" y="8010"/>
                    <a:pt x="2203" y="7861"/>
                  </a:cubicBezTo>
                  <a:cubicBezTo>
                    <a:pt x="3560" y="7319"/>
                    <a:pt x="4900" y="6680"/>
                    <a:pt x="6321" y="6377"/>
                  </a:cubicBezTo>
                  <a:cubicBezTo>
                    <a:pt x="7486" y="6138"/>
                    <a:pt x="7837" y="5324"/>
                    <a:pt x="8268" y="4494"/>
                  </a:cubicBezTo>
                  <a:cubicBezTo>
                    <a:pt x="8363" y="4254"/>
                    <a:pt x="8316" y="3983"/>
                    <a:pt x="8172" y="3776"/>
                  </a:cubicBezTo>
                  <a:cubicBezTo>
                    <a:pt x="6847" y="2579"/>
                    <a:pt x="5507" y="1414"/>
                    <a:pt x="4118" y="280"/>
                  </a:cubicBezTo>
                  <a:cubicBezTo>
                    <a:pt x="3891" y="94"/>
                    <a:pt x="3642" y="0"/>
                    <a:pt x="33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7" name="Google Shape;13397;p30"/>
            <p:cNvSpPr/>
            <p:nvPr/>
          </p:nvSpPr>
          <p:spPr>
            <a:xfrm>
              <a:off x="3073807" y="358170"/>
              <a:ext cx="385109" cy="381775"/>
            </a:xfrm>
            <a:custGeom>
              <a:avLst/>
              <a:gdLst/>
              <a:ahLst/>
              <a:cxnLst/>
              <a:rect l="l" t="t" r="r" b="b"/>
              <a:pathLst>
                <a:path w="7422" h="7388" extrusionOk="0">
                  <a:moveTo>
                    <a:pt x="3240" y="0"/>
                  </a:moveTo>
                  <a:cubicBezTo>
                    <a:pt x="2737" y="0"/>
                    <a:pt x="2280" y="145"/>
                    <a:pt x="2043" y="467"/>
                  </a:cubicBezTo>
                  <a:cubicBezTo>
                    <a:pt x="1166" y="1728"/>
                    <a:pt x="1" y="2893"/>
                    <a:pt x="49" y="4681"/>
                  </a:cubicBezTo>
                  <a:cubicBezTo>
                    <a:pt x="208" y="5287"/>
                    <a:pt x="400" y="5878"/>
                    <a:pt x="495" y="6484"/>
                  </a:cubicBezTo>
                  <a:cubicBezTo>
                    <a:pt x="624" y="7147"/>
                    <a:pt x="924" y="7387"/>
                    <a:pt x="1343" y="7387"/>
                  </a:cubicBezTo>
                  <a:cubicBezTo>
                    <a:pt x="1550" y="7387"/>
                    <a:pt x="1785" y="7329"/>
                    <a:pt x="2043" y="7234"/>
                  </a:cubicBezTo>
                  <a:cubicBezTo>
                    <a:pt x="3863" y="6596"/>
                    <a:pt x="5491" y="5718"/>
                    <a:pt x="6767" y="4218"/>
                  </a:cubicBezTo>
                  <a:cubicBezTo>
                    <a:pt x="7422" y="3436"/>
                    <a:pt x="7246" y="1904"/>
                    <a:pt x="6368" y="1393"/>
                  </a:cubicBezTo>
                  <a:cubicBezTo>
                    <a:pt x="5810" y="1074"/>
                    <a:pt x="5267" y="755"/>
                    <a:pt x="4741" y="419"/>
                  </a:cubicBezTo>
                  <a:cubicBezTo>
                    <a:pt x="4320" y="153"/>
                    <a:pt x="3756" y="0"/>
                    <a:pt x="32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8" name="Google Shape;13398;p30"/>
            <p:cNvSpPr/>
            <p:nvPr/>
          </p:nvSpPr>
          <p:spPr>
            <a:xfrm>
              <a:off x="5687269" y="1202725"/>
              <a:ext cx="370165" cy="368598"/>
            </a:xfrm>
            <a:custGeom>
              <a:avLst/>
              <a:gdLst/>
              <a:ahLst/>
              <a:cxnLst/>
              <a:rect l="l" t="t" r="r" b="b"/>
              <a:pathLst>
                <a:path w="7134" h="7133" extrusionOk="0">
                  <a:moveTo>
                    <a:pt x="2917" y="0"/>
                  </a:moveTo>
                  <a:cubicBezTo>
                    <a:pt x="2246" y="0"/>
                    <a:pt x="1694" y="370"/>
                    <a:pt x="1404" y="1104"/>
                  </a:cubicBezTo>
                  <a:cubicBezTo>
                    <a:pt x="1325" y="1311"/>
                    <a:pt x="1197" y="1503"/>
                    <a:pt x="1037" y="1663"/>
                  </a:cubicBezTo>
                  <a:cubicBezTo>
                    <a:pt x="96" y="2508"/>
                    <a:pt x="0" y="3913"/>
                    <a:pt x="926" y="4775"/>
                  </a:cubicBezTo>
                  <a:cubicBezTo>
                    <a:pt x="1580" y="5381"/>
                    <a:pt x="2346" y="5844"/>
                    <a:pt x="2968" y="6450"/>
                  </a:cubicBezTo>
                  <a:cubicBezTo>
                    <a:pt x="3417" y="6890"/>
                    <a:pt x="3938" y="7132"/>
                    <a:pt x="4461" y="7132"/>
                  </a:cubicBezTo>
                  <a:cubicBezTo>
                    <a:pt x="4832" y="7132"/>
                    <a:pt x="5204" y="7011"/>
                    <a:pt x="5554" y="6754"/>
                  </a:cubicBezTo>
                  <a:cubicBezTo>
                    <a:pt x="6687" y="5924"/>
                    <a:pt x="7134" y="4471"/>
                    <a:pt x="6687" y="3163"/>
                  </a:cubicBezTo>
                  <a:cubicBezTo>
                    <a:pt x="6607" y="2875"/>
                    <a:pt x="6559" y="2604"/>
                    <a:pt x="6527" y="2317"/>
                  </a:cubicBezTo>
                  <a:cubicBezTo>
                    <a:pt x="6575" y="1120"/>
                    <a:pt x="6256" y="689"/>
                    <a:pt x="5602" y="609"/>
                  </a:cubicBezTo>
                  <a:cubicBezTo>
                    <a:pt x="4995" y="577"/>
                    <a:pt x="4405" y="434"/>
                    <a:pt x="3846" y="210"/>
                  </a:cubicBezTo>
                  <a:cubicBezTo>
                    <a:pt x="3522" y="70"/>
                    <a:pt x="3208" y="0"/>
                    <a:pt x="29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399" name="Google Shape;13399;p30"/>
            <p:cNvSpPr/>
            <p:nvPr/>
          </p:nvSpPr>
          <p:spPr>
            <a:xfrm>
              <a:off x="5772519" y="1965688"/>
              <a:ext cx="312259" cy="386012"/>
            </a:xfrm>
            <a:custGeom>
              <a:avLst/>
              <a:gdLst/>
              <a:ahLst/>
              <a:cxnLst/>
              <a:rect l="l" t="t" r="r" b="b"/>
              <a:pathLst>
                <a:path w="6018" h="7470" extrusionOk="0">
                  <a:moveTo>
                    <a:pt x="921" y="1"/>
                  </a:moveTo>
                  <a:cubicBezTo>
                    <a:pt x="263" y="1"/>
                    <a:pt x="107" y="352"/>
                    <a:pt x="192" y="1021"/>
                  </a:cubicBezTo>
                  <a:cubicBezTo>
                    <a:pt x="256" y="1564"/>
                    <a:pt x="512" y="2170"/>
                    <a:pt x="384" y="2665"/>
                  </a:cubicBezTo>
                  <a:cubicBezTo>
                    <a:pt x="1" y="4181"/>
                    <a:pt x="224" y="5618"/>
                    <a:pt x="735" y="7054"/>
                  </a:cubicBezTo>
                  <a:cubicBezTo>
                    <a:pt x="1278" y="7182"/>
                    <a:pt x="1820" y="7325"/>
                    <a:pt x="2379" y="7421"/>
                  </a:cubicBezTo>
                  <a:cubicBezTo>
                    <a:pt x="2548" y="7454"/>
                    <a:pt x="2722" y="7470"/>
                    <a:pt x="2897" y="7470"/>
                  </a:cubicBezTo>
                  <a:cubicBezTo>
                    <a:pt x="3826" y="7470"/>
                    <a:pt x="4772" y="7017"/>
                    <a:pt x="5108" y="6224"/>
                  </a:cubicBezTo>
                  <a:cubicBezTo>
                    <a:pt x="5507" y="5235"/>
                    <a:pt x="5778" y="4197"/>
                    <a:pt x="5906" y="3144"/>
                  </a:cubicBezTo>
                  <a:cubicBezTo>
                    <a:pt x="6017" y="2059"/>
                    <a:pt x="5235" y="766"/>
                    <a:pt x="4342" y="766"/>
                  </a:cubicBezTo>
                  <a:cubicBezTo>
                    <a:pt x="4327" y="766"/>
                    <a:pt x="4312" y="766"/>
                    <a:pt x="4298" y="766"/>
                  </a:cubicBezTo>
                  <a:cubicBezTo>
                    <a:pt x="3154" y="766"/>
                    <a:pt x="2253" y="158"/>
                    <a:pt x="1182" y="16"/>
                  </a:cubicBezTo>
                  <a:cubicBezTo>
                    <a:pt x="1087" y="6"/>
                    <a:pt x="1000" y="1"/>
                    <a:pt x="9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0" name="Google Shape;13400;p30"/>
            <p:cNvSpPr/>
            <p:nvPr/>
          </p:nvSpPr>
          <p:spPr>
            <a:xfrm>
              <a:off x="1830845" y="1302611"/>
              <a:ext cx="395071" cy="356454"/>
            </a:xfrm>
            <a:custGeom>
              <a:avLst/>
              <a:gdLst/>
              <a:ahLst/>
              <a:cxnLst/>
              <a:rect l="l" t="t" r="r" b="b"/>
              <a:pathLst>
                <a:path w="7614" h="6898" extrusionOk="0">
                  <a:moveTo>
                    <a:pt x="3608" y="1"/>
                  </a:moveTo>
                  <a:cubicBezTo>
                    <a:pt x="2650" y="448"/>
                    <a:pt x="1597" y="799"/>
                    <a:pt x="719" y="1389"/>
                  </a:cubicBezTo>
                  <a:cubicBezTo>
                    <a:pt x="97" y="1804"/>
                    <a:pt x="1" y="2634"/>
                    <a:pt x="559" y="3257"/>
                  </a:cubicBezTo>
                  <a:cubicBezTo>
                    <a:pt x="1517" y="4358"/>
                    <a:pt x="2538" y="5427"/>
                    <a:pt x="3624" y="6416"/>
                  </a:cubicBezTo>
                  <a:cubicBezTo>
                    <a:pt x="3982" y="6739"/>
                    <a:pt x="4395" y="6897"/>
                    <a:pt x="4798" y="6897"/>
                  </a:cubicBezTo>
                  <a:cubicBezTo>
                    <a:pt x="5292" y="6897"/>
                    <a:pt x="5770" y="6659"/>
                    <a:pt x="6113" y="6193"/>
                  </a:cubicBezTo>
                  <a:cubicBezTo>
                    <a:pt x="6704" y="5411"/>
                    <a:pt x="7103" y="4485"/>
                    <a:pt x="7502" y="3576"/>
                  </a:cubicBezTo>
                  <a:cubicBezTo>
                    <a:pt x="7613" y="3272"/>
                    <a:pt x="7582" y="2921"/>
                    <a:pt x="7422" y="2634"/>
                  </a:cubicBezTo>
                  <a:cubicBezTo>
                    <a:pt x="6544" y="1309"/>
                    <a:pt x="5140" y="751"/>
                    <a:pt x="36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1" name="Google Shape;13401;p30"/>
            <p:cNvSpPr/>
            <p:nvPr/>
          </p:nvSpPr>
          <p:spPr>
            <a:xfrm>
              <a:off x="4350702" y="267844"/>
              <a:ext cx="539163" cy="258375"/>
            </a:xfrm>
            <a:custGeom>
              <a:avLst/>
              <a:gdLst/>
              <a:ahLst/>
              <a:cxnLst/>
              <a:rect l="l" t="t" r="r" b="b"/>
              <a:pathLst>
                <a:path w="10391" h="5000" extrusionOk="0">
                  <a:moveTo>
                    <a:pt x="3050" y="1"/>
                  </a:moveTo>
                  <a:cubicBezTo>
                    <a:pt x="2136" y="1"/>
                    <a:pt x="1137" y="598"/>
                    <a:pt x="192" y="923"/>
                  </a:cubicBezTo>
                  <a:cubicBezTo>
                    <a:pt x="113" y="971"/>
                    <a:pt x="81" y="1146"/>
                    <a:pt x="1" y="1322"/>
                  </a:cubicBezTo>
                  <a:lnTo>
                    <a:pt x="863" y="1529"/>
                  </a:lnTo>
                  <a:cubicBezTo>
                    <a:pt x="879" y="3987"/>
                    <a:pt x="1661" y="4051"/>
                    <a:pt x="3304" y="4386"/>
                  </a:cubicBezTo>
                  <a:cubicBezTo>
                    <a:pt x="3481" y="4424"/>
                    <a:pt x="3668" y="4432"/>
                    <a:pt x="3855" y="4432"/>
                  </a:cubicBezTo>
                  <a:cubicBezTo>
                    <a:pt x="3997" y="4432"/>
                    <a:pt x="4139" y="4428"/>
                    <a:pt x="4277" y="4428"/>
                  </a:cubicBezTo>
                  <a:cubicBezTo>
                    <a:pt x="4570" y="4428"/>
                    <a:pt x="4848" y="4448"/>
                    <a:pt x="5076" y="4577"/>
                  </a:cubicBezTo>
                  <a:cubicBezTo>
                    <a:pt x="5585" y="4867"/>
                    <a:pt x="6029" y="4999"/>
                    <a:pt x="6428" y="4999"/>
                  </a:cubicBezTo>
                  <a:cubicBezTo>
                    <a:pt x="7219" y="4999"/>
                    <a:pt x="7834" y="4479"/>
                    <a:pt x="8427" y="3620"/>
                  </a:cubicBezTo>
                  <a:cubicBezTo>
                    <a:pt x="8954" y="2870"/>
                    <a:pt x="9688" y="2263"/>
                    <a:pt x="10326" y="1577"/>
                  </a:cubicBezTo>
                  <a:cubicBezTo>
                    <a:pt x="10390" y="1513"/>
                    <a:pt x="10358" y="1354"/>
                    <a:pt x="10374" y="1130"/>
                  </a:cubicBezTo>
                  <a:lnTo>
                    <a:pt x="10374" y="1130"/>
                  </a:lnTo>
                  <a:lnTo>
                    <a:pt x="9784" y="1385"/>
                  </a:lnTo>
                  <a:lnTo>
                    <a:pt x="9784" y="827"/>
                  </a:lnTo>
                  <a:cubicBezTo>
                    <a:pt x="8363" y="731"/>
                    <a:pt x="7071" y="667"/>
                    <a:pt x="5778" y="540"/>
                  </a:cubicBezTo>
                  <a:cubicBezTo>
                    <a:pt x="4916" y="476"/>
                    <a:pt x="4054" y="109"/>
                    <a:pt x="3272" y="13"/>
                  </a:cubicBezTo>
                  <a:cubicBezTo>
                    <a:pt x="3199" y="5"/>
                    <a:pt x="3125" y="1"/>
                    <a:pt x="30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2" name="Google Shape;13402;p30"/>
            <p:cNvSpPr/>
            <p:nvPr/>
          </p:nvSpPr>
          <p:spPr>
            <a:xfrm>
              <a:off x="3858862" y="-61835"/>
              <a:ext cx="407421" cy="389009"/>
            </a:xfrm>
            <a:custGeom>
              <a:avLst/>
              <a:gdLst/>
              <a:ahLst/>
              <a:cxnLst/>
              <a:rect l="l" t="t" r="r" b="b"/>
              <a:pathLst>
                <a:path w="7852" h="7528" extrusionOk="0">
                  <a:moveTo>
                    <a:pt x="5171" y="0"/>
                  </a:moveTo>
                  <a:cubicBezTo>
                    <a:pt x="5045" y="0"/>
                    <a:pt x="4688" y="251"/>
                    <a:pt x="4501" y="424"/>
                  </a:cubicBezTo>
                  <a:cubicBezTo>
                    <a:pt x="3846" y="1047"/>
                    <a:pt x="3336" y="1877"/>
                    <a:pt x="2585" y="2291"/>
                  </a:cubicBezTo>
                  <a:cubicBezTo>
                    <a:pt x="1277" y="3026"/>
                    <a:pt x="942" y="4175"/>
                    <a:pt x="686" y="5691"/>
                  </a:cubicBezTo>
                  <a:lnTo>
                    <a:pt x="383" y="4813"/>
                  </a:lnTo>
                  <a:lnTo>
                    <a:pt x="383" y="4813"/>
                  </a:lnTo>
                  <a:cubicBezTo>
                    <a:pt x="0" y="6361"/>
                    <a:pt x="447" y="7430"/>
                    <a:pt x="1468" y="7510"/>
                  </a:cubicBezTo>
                  <a:cubicBezTo>
                    <a:pt x="1643" y="7521"/>
                    <a:pt x="1816" y="7527"/>
                    <a:pt x="1987" y="7527"/>
                  </a:cubicBezTo>
                  <a:cubicBezTo>
                    <a:pt x="3098" y="7527"/>
                    <a:pt x="4119" y="7258"/>
                    <a:pt x="4852" y="6138"/>
                  </a:cubicBezTo>
                  <a:cubicBezTo>
                    <a:pt x="5650" y="4925"/>
                    <a:pt x="6639" y="3824"/>
                    <a:pt x="7533" y="2659"/>
                  </a:cubicBezTo>
                  <a:cubicBezTo>
                    <a:pt x="7660" y="2499"/>
                    <a:pt x="7852" y="2132"/>
                    <a:pt x="7804" y="2100"/>
                  </a:cubicBezTo>
                  <a:cubicBezTo>
                    <a:pt x="6958" y="1366"/>
                    <a:pt x="6112" y="664"/>
                    <a:pt x="5203" y="9"/>
                  </a:cubicBezTo>
                  <a:cubicBezTo>
                    <a:pt x="5195" y="3"/>
                    <a:pt x="5184" y="0"/>
                    <a:pt x="51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3" name="Google Shape;13403;p30"/>
            <p:cNvSpPr/>
            <p:nvPr/>
          </p:nvSpPr>
          <p:spPr>
            <a:xfrm>
              <a:off x="1956724" y="330524"/>
              <a:ext cx="371878" cy="365704"/>
            </a:xfrm>
            <a:custGeom>
              <a:avLst/>
              <a:gdLst/>
              <a:ahLst/>
              <a:cxnLst/>
              <a:rect l="l" t="t" r="r" b="b"/>
              <a:pathLst>
                <a:path w="7167" h="7077" extrusionOk="0">
                  <a:moveTo>
                    <a:pt x="5705" y="1"/>
                  </a:moveTo>
                  <a:cubicBezTo>
                    <a:pt x="5444" y="1"/>
                    <a:pt x="5163" y="131"/>
                    <a:pt x="4884" y="396"/>
                  </a:cubicBezTo>
                  <a:cubicBezTo>
                    <a:pt x="3927" y="1338"/>
                    <a:pt x="2698" y="1960"/>
                    <a:pt x="1373" y="2151"/>
                  </a:cubicBezTo>
                  <a:cubicBezTo>
                    <a:pt x="144" y="2327"/>
                    <a:pt x="1" y="2822"/>
                    <a:pt x="719" y="3827"/>
                  </a:cubicBezTo>
                  <a:cubicBezTo>
                    <a:pt x="1293" y="4625"/>
                    <a:pt x="2634" y="4880"/>
                    <a:pt x="2490" y="6221"/>
                  </a:cubicBezTo>
                  <a:cubicBezTo>
                    <a:pt x="2474" y="6285"/>
                    <a:pt x="2618" y="6365"/>
                    <a:pt x="2698" y="6428"/>
                  </a:cubicBezTo>
                  <a:cubicBezTo>
                    <a:pt x="3240" y="6861"/>
                    <a:pt x="3814" y="7077"/>
                    <a:pt x="4352" y="7077"/>
                  </a:cubicBezTo>
                  <a:cubicBezTo>
                    <a:pt x="5145" y="7077"/>
                    <a:pt x="5861" y="6610"/>
                    <a:pt x="6289" y="5678"/>
                  </a:cubicBezTo>
                  <a:cubicBezTo>
                    <a:pt x="6735" y="4737"/>
                    <a:pt x="6895" y="3668"/>
                    <a:pt x="7166" y="2726"/>
                  </a:cubicBezTo>
                  <a:cubicBezTo>
                    <a:pt x="6959" y="1976"/>
                    <a:pt x="6863" y="1353"/>
                    <a:pt x="6624" y="763"/>
                  </a:cubicBezTo>
                  <a:cubicBezTo>
                    <a:pt x="6400" y="259"/>
                    <a:pt x="6072" y="1"/>
                    <a:pt x="57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4" name="Google Shape;13404;p30"/>
            <p:cNvSpPr/>
            <p:nvPr/>
          </p:nvSpPr>
          <p:spPr>
            <a:xfrm>
              <a:off x="6311629" y="1841981"/>
              <a:ext cx="328811" cy="443630"/>
            </a:xfrm>
            <a:custGeom>
              <a:avLst/>
              <a:gdLst/>
              <a:ahLst/>
              <a:cxnLst/>
              <a:rect l="l" t="t" r="r" b="b"/>
              <a:pathLst>
                <a:path w="6337" h="8585" extrusionOk="0">
                  <a:moveTo>
                    <a:pt x="3160" y="0"/>
                  </a:moveTo>
                  <a:cubicBezTo>
                    <a:pt x="2235" y="1165"/>
                    <a:pt x="1086" y="1899"/>
                    <a:pt x="575" y="3415"/>
                  </a:cubicBezTo>
                  <a:cubicBezTo>
                    <a:pt x="0" y="5139"/>
                    <a:pt x="304" y="6847"/>
                    <a:pt x="1500" y="8076"/>
                  </a:cubicBezTo>
                  <a:cubicBezTo>
                    <a:pt x="1830" y="8413"/>
                    <a:pt x="2051" y="8584"/>
                    <a:pt x="2240" y="8584"/>
                  </a:cubicBezTo>
                  <a:cubicBezTo>
                    <a:pt x="2454" y="8584"/>
                    <a:pt x="2627" y="8365"/>
                    <a:pt x="2873" y="7916"/>
                  </a:cubicBezTo>
                  <a:cubicBezTo>
                    <a:pt x="3671" y="6432"/>
                    <a:pt x="4501" y="4979"/>
                    <a:pt x="5347" y="3527"/>
                  </a:cubicBezTo>
                  <a:cubicBezTo>
                    <a:pt x="6336" y="1835"/>
                    <a:pt x="5809" y="591"/>
                    <a:pt x="3942" y="224"/>
                  </a:cubicBezTo>
                  <a:cubicBezTo>
                    <a:pt x="3687" y="160"/>
                    <a:pt x="3432" y="80"/>
                    <a:pt x="31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5" name="Google Shape;13405;p30"/>
            <p:cNvSpPr/>
            <p:nvPr/>
          </p:nvSpPr>
          <p:spPr>
            <a:xfrm>
              <a:off x="6854838" y="1453188"/>
              <a:ext cx="298146" cy="398414"/>
            </a:xfrm>
            <a:custGeom>
              <a:avLst/>
              <a:gdLst/>
              <a:ahLst/>
              <a:cxnLst/>
              <a:rect l="l" t="t" r="r" b="b"/>
              <a:pathLst>
                <a:path w="5746" h="7710" extrusionOk="0">
                  <a:moveTo>
                    <a:pt x="1811" y="0"/>
                  </a:moveTo>
                  <a:cubicBezTo>
                    <a:pt x="1529" y="0"/>
                    <a:pt x="1172" y="79"/>
                    <a:pt x="1118" y="215"/>
                  </a:cubicBezTo>
                  <a:cubicBezTo>
                    <a:pt x="751" y="1172"/>
                    <a:pt x="1" y="2321"/>
                    <a:pt x="256" y="3119"/>
                  </a:cubicBezTo>
                  <a:cubicBezTo>
                    <a:pt x="767" y="4636"/>
                    <a:pt x="1836" y="5992"/>
                    <a:pt x="2761" y="7365"/>
                  </a:cubicBezTo>
                  <a:cubicBezTo>
                    <a:pt x="2920" y="7602"/>
                    <a:pt x="3225" y="7710"/>
                    <a:pt x="3556" y="7710"/>
                  </a:cubicBezTo>
                  <a:cubicBezTo>
                    <a:pt x="4092" y="7710"/>
                    <a:pt x="4694" y="7429"/>
                    <a:pt x="4852" y="6966"/>
                  </a:cubicBezTo>
                  <a:cubicBezTo>
                    <a:pt x="5219" y="5848"/>
                    <a:pt x="5427" y="4667"/>
                    <a:pt x="5746" y="3343"/>
                  </a:cubicBezTo>
                  <a:cubicBezTo>
                    <a:pt x="5746" y="3327"/>
                    <a:pt x="5714" y="3135"/>
                    <a:pt x="5634" y="2944"/>
                  </a:cubicBezTo>
                  <a:cubicBezTo>
                    <a:pt x="5092" y="1316"/>
                    <a:pt x="3639" y="183"/>
                    <a:pt x="1948" y="7"/>
                  </a:cubicBezTo>
                  <a:cubicBezTo>
                    <a:pt x="1906" y="3"/>
                    <a:pt x="1860" y="0"/>
                    <a:pt x="18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6" name="Google Shape;13406;p30"/>
            <p:cNvSpPr/>
            <p:nvPr/>
          </p:nvSpPr>
          <p:spPr>
            <a:xfrm>
              <a:off x="2482550" y="1286127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2858" y="1"/>
                  </a:moveTo>
                  <a:cubicBezTo>
                    <a:pt x="2522" y="1"/>
                    <a:pt x="2091" y="384"/>
                    <a:pt x="1868" y="703"/>
                  </a:cubicBezTo>
                  <a:cubicBezTo>
                    <a:pt x="1373" y="1421"/>
                    <a:pt x="1102" y="2267"/>
                    <a:pt x="575" y="2937"/>
                  </a:cubicBezTo>
                  <a:cubicBezTo>
                    <a:pt x="1" y="3703"/>
                    <a:pt x="113" y="4214"/>
                    <a:pt x="879" y="4645"/>
                  </a:cubicBezTo>
                  <a:cubicBezTo>
                    <a:pt x="1868" y="5235"/>
                    <a:pt x="2889" y="5778"/>
                    <a:pt x="3847" y="6305"/>
                  </a:cubicBezTo>
                  <a:cubicBezTo>
                    <a:pt x="4900" y="5299"/>
                    <a:pt x="5906" y="4389"/>
                    <a:pt x="6863" y="3416"/>
                  </a:cubicBezTo>
                  <a:cubicBezTo>
                    <a:pt x="7167" y="3097"/>
                    <a:pt x="7550" y="2586"/>
                    <a:pt x="7486" y="2251"/>
                  </a:cubicBezTo>
                  <a:cubicBezTo>
                    <a:pt x="7358" y="1549"/>
                    <a:pt x="7071" y="815"/>
                    <a:pt x="6113" y="751"/>
                  </a:cubicBezTo>
                  <a:cubicBezTo>
                    <a:pt x="5730" y="735"/>
                    <a:pt x="5379" y="495"/>
                    <a:pt x="4996" y="400"/>
                  </a:cubicBezTo>
                  <a:cubicBezTo>
                    <a:pt x="4294" y="240"/>
                    <a:pt x="3576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7" name="Google Shape;13407;p30"/>
            <p:cNvSpPr/>
            <p:nvPr/>
          </p:nvSpPr>
          <p:spPr>
            <a:xfrm>
              <a:off x="6411824" y="1208616"/>
              <a:ext cx="441407" cy="388648"/>
            </a:xfrm>
            <a:custGeom>
              <a:avLst/>
              <a:gdLst/>
              <a:ahLst/>
              <a:cxnLst/>
              <a:rect l="l" t="t" r="r" b="b"/>
              <a:pathLst>
                <a:path w="8507" h="7521" extrusionOk="0">
                  <a:moveTo>
                    <a:pt x="8507" y="0"/>
                  </a:moveTo>
                  <a:lnTo>
                    <a:pt x="8507" y="0"/>
                  </a:lnTo>
                  <a:cubicBezTo>
                    <a:pt x="8012" y="112"/>
                    <a:pt x="7437" y="96"/>
                    <a:pt x="7038" y="352"/>
                  </a:cubicBezTo>
                  <a:cubicBezTo>
                    <a:pt x="5075" y="1549"/>
                    <a:pt x="3176" y="2809"/>
                    <a:pt x="1261" y="4070"/>
                  </a:cubicBezTo>
                  <a:cubicBezTo>
                    <a:pt x="894" y="4309"/>
                    <a:pt x="559" y="4581"/>
                    <a:pt x="272" y="4900"/>
                  </a:cubicBezTo>
                  <a:cubicBezTo>
                    <a:pt x="128" y="5060"/>
                    <a:pt x="0" y="5522"/>
                    <a:pt x="64" y="5570"/>
                  </a:cubicBezTo>
                  <a:cubicBezTo>
                    <a:pt x="958" y="6233"/>
                    <a:pt x="1465" y="7490"/>
                    <a:pt x="2935" y="7490"/>
                  </a:cubicBezTo>
                  <a:cubicBezTo>
                    <a:pt x="2987" y="7490"/>
                    <a:pt x="3041" y="7489"/>
                    <a:pt x="3096" y="7485"/>
                  </a:cubicBezTo>
                  <a:cubicBezTo>
                    <a:pt x="3202" y="7510"/>
                    <a:pt x="3299" y="7521"/>
                    <a:pt x="3388" y="7521"/>
                  </a:cubicBezTo>
                  <a:cubicBezTo>
                    <a:pt x="4179" y="7521"/>
                    <a:pt x="4391" y="6635"/>
                    <a:pt x="4836" y="6033"/>
                  </a:cubicBezTo>
                  <a:cubicBezTo>
                    <a:pt x="5953" y="4549"/>
                    <a:pt x="7102" y="3081"/>
                    <a:pt x="8156" y="1549"/>
                  </a:cubicBezTo>
                  <a:cubicBezTo>
                    <a:pt x="8443" y="1150"/>
                    <a:pt x="8395" y="527"/>
                    <a:pt x="8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8" name="Google Shape;13408;p30"/>
            <p:cNvSpPr/>
            <p:nvPr/>
          </p:nvSpPr>
          <p:spPr>
            <a:xfrm>
              <a:off x="2118197" y="986264"/>
              <a:ext cx="438968" cy="274343"/>
            </a:xfrm>
            <a:custGeom>
              <a:avLst/>
              <a:gdLst/>
              <a:ahLst/>
              <a:cxnLst/>
              <a:rect l="l" t="t" r="r" b="b"/>
              <a:pathLst>
                <a:path w="8460" h="5309" extrusionOk="0">
                  <a:moveTo>
                    <a:pt x="2663" y="0"/>
                  </a:moveTo>
                  <a:cubicBezTo>
                    <a:pt x="2411" y="0"/>
                    <a:pt x="2153" y="85"/>
                    <a:pt x="1900" y="314"/>
                  </a:cubicBezTo>
                  <a:cubicBezTo>
                    <a:pt x="1852" y="362"/>
                    <a:pt x="1768" y="374"/>
                    <a:pt x="1676" y="374"/>
                  </a:cubicBezTo>
                  <a:cubicBezTo>
                    <a:pt x="1585" y="374"/>
                    <a:pt x="1485" y="362"/>
                    <a:pt x="1405" y="362"/>
                  </a:cubicBezTo>
                  <a:cubicBezTo>
                    <a:pt x="368" y="409"/>
                    <a:pt x="1" y="856"/>
                    <a:pt x="208" y="1910"/>
                  </a:cubicBezTo>
                  <a:cubicBezTo>
                    <a:pt x="352" y="2548"/>
                    <a:pt x="527" y="3202"/>
                    <a:pt x="767" y="3825"/>
                  </a:cubicBezTo>
                  <a:cubicBezTo>
                    <a:pt x="847" y="4064"/>
                    <a:pt x="1038" y="4272"/>
                    <a:pt x="1277" y="4383"/>
                  </a:cubicBezTo>
                  <a:cubicBezTo>
                    <a:pt x="2634" y="4702"/>
                    <a:pt x="4007" y="4990"/>
                    <a:pt x="5475" y="5309"/>
                  </a:cubicBezTo>
                  <a:cubicBezTo>
                    <a:pt x="5698" y="5261"/>
                    <a:pt x="6017" y="5197"/>
                    <a:pt x="6353" y="5149"/>
                  </a:cubicBezTo>
                  <a:cubicBezTo>
                    <a:pt x="8060" y="4846"/>
                    <a:pt x="8459" y="4048"/>
                    <a:pt x="7246" y="2835"/>
                  </a:cubicBezTo>
                  <a:cubicBezTo>
                    <a:pt x="6257" y="1846"/>
                    <a:pt x="4980" y="1128"/>
                    <a:pt x="3767" y="409"/>
                  </a:cubicBezTo>
                  <a:cubicBezTo>
                    <a:pt x="3444" y="214"/>
                    <a:pt x="3061" y="0"/>
                    <a:pt x="26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09" name="Google Shape;13409;p30"/>
            <p:cNvSpPr/>
            <p:nvPr/>
          </p:nvSpPr>
          <p:spPr>
            <a:xfrm>
              <a:off x="6063192" y="33383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4455" y="0"/>
                  </a:moveTo>
                  <a:cubicBezTo>
                    <a:pt x="4185" y="0"/>
                    <a:pt x="3931" y="186"/>
                    <a:pt x="3703" y="635"/>
                  </a:cubicBezTo>
                  <a:cubicBezTo>
                    <a:pt x="3607" y="843"/>
                    <a:pt x="3240" y="922"/>
                    <a:pt x="2985" y="1034"/>
                  </a:cubicBezTo>
                  <a:cubicBezTo>
                    <a:pt x="2171" y="1385"/>
                    <a:pt x="1325" y="1657"/>
                    <a:pt x="559" y="2071"/>
                  </a:cubicBezTo>
                  <a:cubicBezTo>
                    <a:pt x="112" y="2311"/>
                    <a:pt x="1" y="2742"/>
                    <a:pt x="384" y="3252"/>
                  </a:cubicBezTo>
                  <a:cubicBezTo>
                    <a:pt x="735" y="3731"/>
                    <a:pt x="910" y="4322"/>
                    <a:pt x="1197" y="4848"/>
                  </a:cubicBezTo>
                  <a:cubicBezTo>
                    <a:pt x="1517" y="5503"/>
                    <a:pt x="1884" y="6125"/>
                    <a:pt x="2315" y="6716"/>
                  </a:cubicBezTo>
                  <a:cubicBezTo>
                    <a:pt x="2634" y="7123"/>
                    <a:pt x="2933" y="7330"/>
                    <a:pt x="3222" y="7330"/>
                  </a:cubicBezTo>
                  <a:cubicBezTo>
                    <a:pt x="3512" y="7330"/>
                    <a:pt x="3791" y="7123"/>
                    <a:pt x="4070" y="6700"/>
                  </a:cubicBezTo>
                  <a:cubicBezTo>
                    <a:pt x="4932" y="5391"/>
                    <a:pt x="5682" y="3971"/>
                    <a:pt x="6464" y="2598"/>
                  </a:cubicBezTo>
                  <a:cubicBezTo>
                    <a:pt x="6544" y="2454"/>
                    <a:pt x="6528" y="2279"/>
                    <a:pt x="6624" y="1832"/>
                  </a:cubicBezTo>
                  <a:cubicBezTo>
                    <a:pt x="6241" y="1433"/>
                    <a:pt x="5778" y="922"/>
                    <a:pt x="5267" y="444"/>
                  </a:cubicBezTo>
                  <a:cubicBezTo>
                    <a:pt x="4986" y="171"/>
                    <a:pt x="4713" y="0"/>
                    <a:pt x="445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0" name="Google Shape;13410;p30"/>
            <p:cNvSpPr/>
            <p:nvPr/>
          </p:nvSpPr>
          <p:spPr>
            <a:xfrm>
              <a:off x="6147665" y="87619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318" y="0"/>
                  </a:moveTo>
                  <a:cubicBezTo>
                    <a:pt x="1119" y="0"/>
                    <a:pt x="932" y="30"/>
                    <a:pt x="782" y="98"/>
                  </a:cubicBezTo>
                  <a:cubicBezTo>
                    <a:pt x="399" y="257"/>
                    <a:pt x="144" y="1023"/>
                    <a:pt x="80" y="1550"/>
                  </a:cubicBezTo>
                  <a:cubicBezTo>
                    <a:pt x="0" y="2603"/>
                    <a:pt x="0" y="3673"/>
                    <a:pt x="48" y="4726"/>
                  </a:cubicBezTo>
                  <a:cubicBezTo>
                    <a:pt x="64" y="5045"/>
                    <a:pt x="128" y="5508"/>
                    <a:pt x="320" y="5651"/>
                  </a:cubicBezTo>
                  <a:cubicBezTo>
                    <a:pt x="1261" y="6242"/>
                    <a:pt x="2235" y="6801"/>
                    <a:pt x="3240" y="7295"/>
                  </a:cubicBezTo>
                  <a:cubicBezTo>
                    <a:pt x="3250" y="7300"/>
                    <a:pt x="3262" y="7302"/>
                    <a:pt x="3276" y="7302"/>
                  </a:cubicBezTo>
                  <a:cubicBezTo>
                    <a:pt x="3403" y="7302"/>
                    <a:pt x="3695" y="7120"/>
                    <a:pt x="3767" y="6976"/>
                  </a:cubicBezTo>
                  <a:cubicBezTo>
                    <a:pt x="4134" y="6210"/>
                    <a:pt x="4437" y="5412"/>
                    <a:pt x="4772" y="4614"/>
                  </a:cubicBezTo>
                  <a:cubicBezTo>
                    <a:pt x="4629" y="2779"/>
                    <a:pt x="3910" y="1342"/>
                    <a:pt x="2490" y="337"/>
                  </a:cubicBezTo>
                  <a:cubicBezTo>
                    <a:pt x="2199" y="132"/>
                    <a:pt x="1733" y="0"/>
                    <a:pt x="13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1" name="Google Shape;13411;p30"/>
            <p:cNvSpPr/>
            <p:nvPr/>
          </p:nvSpPr>
          <p:spPr>
            <a:xfrm>
              <a:off x="7319385" y="1688975"/>
              <a:ext cx="307278" cy="385961"/>
            </a:xfrm>
            <a:custGeom>
              <a:avLst/>
              <a:gdLst/>
              <a:ahLst/>
              <a:cxnLst/>
              <a:rect l="l" t="t" r="r" b="b"/>
              <a:pathLst>
                <a:path w="5922" h="7469" extrusionOk="0">
                  <a:moveTo>
                    <a:pt x="2854" y="0"/>
                  </a:moveTo>
                  <a:cubicBezTo>
                    <a:pt x="2650" y="0"/>
                    <a:pt x="2439" y="68"/>
                    <a:pt x="2235" y="216"/>
                  </a:cubicBezTo>
                  <a:cubicBezTo>
                    <a:pt x="1341" y="886"/>
                    <a:pt x="735" y="1908"/>
                    <a:pt x="1" y="2770"/>
                  </a:cubicBezTo>
                  <a:lnTo>
                    <a:pt x="160" y="2913"/>
                  </a:lnTo>
                  <a:cubicBezTo>
                    <a:pt x="144" y="3041"/>
                    <a:pt x="160" y="3185"/>
                    <a:pt x="208" y="3312"/>
                  </a:cubicBezTo>
                  <a:cubicBezTo>
                    <a:pt x="974" y="4637"/>
                    <a:pt x="1756" y="5961"/>
                    <a:pt x="2554" y="7270"/>
                  </a:cubicBezTo>
                  <a:cubicBezTo>
                    <a:pt x="2649" y="7393"/>
                    <a:pt x="2803" y="7469"/>
                    <a:pt x="2964" y="7469"/>
                  </a:cubicBezTo>
                  <a:cubicBezTo>
                    <a:pt x="2992" y="7469"/>
                    <a:pt x="3021" y="7466"/>
                    <a:pt x="3049" y="7462"/>
                  </a:cubicBezTo>
                  <a:cubicBezTo>
                    <a:pt x="3831" y="7031"/>
                    <a:pt x="4661" y="6648"/>
                    <a:pt x="5331" y="6073"/>
                  </a:cubicBezTo>
                  <a:cubicBezTo>
                    <a:pt x="5922" y="5547"/>
                    <a:pt x="5379" y="4908"/>
                    <a:pt x="5124" y="4350"/>
                  </a:cubicBezTo>
                  <a:cubicBezTo>
                    <a:pt x="5092" y="4222"/>
                    <a:pt x="5060" y="4078"/>
                    <a:pt x="5044" y="3951"/>
                  </a:cubicBezTo>
                  <a:cubicBezTo>
                    <a:pt x="4709" y="2977"/>
                    <a:pt x="4421" y="1988"/>
                    <a:pt x="4054" y="1014"/>
                  </a:cubicBezTo>
                  <a:cubicBezTo>
                    <a:pt x="3817" y="403"/>
                    <a:pt x="3354" y="0"/>
                    <a:pt x="28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2" name="Google Shape;13412;p30"/>
            <p:cNvSpPr/>
            <p:nvPr/>
          </p:nvSpPr>
          <p:spPr>
            <a:xfrm>
              <a:off x="4483223" y="1885645"/>
              <a:ext cx="345363" cy="293927"/>
            </a:xfrm>
            <a:custGeom>
              <a:avLst/>
              <a:gdLst/>
              <a:ahLst/>
              <a:cxnLst/>
              <a:rect l="l" t="t" r="r" b="b"/>
              <a:pathLst>
                <a:path w="6656" h="5688" extrusionOk="0">
                  <a:moveTo>
                    <a:pt x="4692" y="1"/>
                  </a:moveTo>
                  <a:cubicBezTo>
                    <a:pt x="3384" y="272"/>
                    <a:pt x="2298" y="464"/>
                    <a:pt x="1229" y="751"/>
                  </a:cubicBezTo>
                  <a:cubicBezTo>
                    <a:pt x="878" y="847"/>
                    <a:pt x="559" y="1054"/>
                    <a:pt x="351" y="1358"/>
                  </a:cubicBezTo>
                  <a:cubicBezTo>
                    <a:pt x="160" y="1645"/>
                    <a:pt x="0" y="2155"/>
                    <a:pt x="128" y="2443"/>
                  </a:cubicBezTo>
                  <a:cubicBezTo>
                    <a:pt x="543" y="3384"/>
                    <a:pt x="1117" y="4246"/>
                    <a:pt x="1596" y="5156"/>
                  </a:cubicBezTo>
                  <a:cubicBezTo>
                    <a:pt x="1789" y="5541"/>
                    <a:pt x="2028" y="5688"/>
                    <a:pt x="2310" y="5688"/>
                  </a:cubicBezTo>
                  <a:cubicBezTo>
                    <a:pt x="2495" y="5688"/>
                    <a:pt x="2699" y="5624"/>
                    <a:pt x="2921" y="5523"/>
                  </a:cubicBezTo>
                  <a:cubicBezTo>
                    <a:pt x="3639" y="5172"/>
                    <a:pt x="4357" y="4837"/>
                    <a:pt x="5091" y="4517"/>
                  </a:cubicBezTo>
                  <a:cubicBezTo>
                    <a:pt x="6464" y="3959"/>
                    <a:pt x="6655" y="3528"/>
                    <a:pt x="6081" y="2155"/>
                  </a:cubicBezTo>
                  <a:cubicBezTo>
                    <a:pt x="5873" y="1661"/>
                    <a:pt x="5730" y="1134"/>
                    <a:pt x="5442" y="687"/>
                  </a:cubicBezTo>
                  <a:cubicBezTo>
                    <a:pt x="5251" y="368"/>
                    <a:pt x="4868" y="145"/>
                    <a:pt x="469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3" name="Google Shape;13413;p30"/>
            <p:cNvSpPr/>
            <p:nvPr/>
          </p:nvSpPr>
          <p:spPr>
            <a:xfrm>
              <a:off x="3698997" y="1065635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5494" y="1"/>
                  </a:moveTo>
                  <a:cubicBezTo>
                    <a:pt x="5341" y="1"/>
                    <a:pt x="5170" y="19"/>
                    <a:pt x="4980" y="54"/>
                  </a:cubicBezTo>
                  <a:cubicBezTo>
                    <a:pt x="4007" y="246"/>
                    <a:pt x="3033" y="469"/>
                    <a:pt x="2060" y="709"/>
                  </a:cubicBezTo>
                  <a:cubicBezTo>
                    <a:pt x="943" y="996"/>
                    <a:pt x="240" y="1906"/>
                    <a:pt x="1" y="3182"/>
                  </a:cubicBezTo>
                  <a:cubicBezTo>
                    <a:pt x="192" y="3565"/>
                    <a:pt x="288" y="4060"/>
                    <a:pt x="575" y="4316"/>
                  </a:cubicBezTo>
                  <a:cubicBezTo>
                    <a:pt x="1054" y="4715"/>
                    <a:pt x="1645" y="4954"/>
                    <a:pt x="2203" y="5257"/>
                  </a:cubicBezTo>
                  <a:cubicBezTo>
                    <a:pt x="2528" y="5437"/>
                    <a:pt x="2976" y="5530"/>
                    <a:pt x="3392" y="5530"/>
                  </a:cubicBezTo>
                  <a:cubicBezTo>
                    <a:pt x="3897" y="5530"/>
                    <a:pt x="4354" y="5394"/>
                    <a:pt x="4485" y="5113"/>
                  </a:cubicBezTo>
                  <a:cubicBezTo>
                    <a:pt x="5267" y="3581"/>
                    <a:pt x="5762" y="2608"/>
                    <a:pt x="6225" y="1411"/>
                  </a:cubicBezTo>
                  <a:cubicBezTo>
                    <a:pt x="6573" y="487"/>
                    <a:pt x="6292" y="1"/>
                    <a:pt x="54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4" name="Google Shape;13414;p30"/>
            <p:cNvSpPr/>
            <p:nvPr/>
          </p:nvSpPr>
          <p:spPr>
            <a:xfrm>
              <a:off x="2504914" y="471335"/>
              <a:ext cx="321339" cy="282817"/>
            </a:xfrm>
            <a:custGeom>
              <a:avLst/>
              <a:gdLst/>
              <a:ahLst/>
              <a:cxnLst/>
              <a:rect l="l" t="t" r="r" b="b"/>
              <a:pathLst>
                <a:path w="6193" h="5473" extrusionOk="0">
                  <a:moveTo>
                    <a:pt x="2395" y="1"/>
                  </a:moveTo>
                  <a:cubicBezTo>
                    <a:pt x="1964" y="81"/>
                    <a:pt x="1261" y="17"/>
                    <a:pt x="847" y="336"/>
                  </a:cubicBezTo>
                  <a:cubicBezTo>
                    <a:pt x="1" y="974"/>
                    <a:pt x="751" y="3688"/>
                    <a:pt x="1740" y="4087"/>
                  </a:cubicBezTo>
                  <a:cubicBezTo>
                    <a:pt x="2379" y="4342"/>
                    <a:pt x="2953" y="4709"/>
                    <a:pt x="3464" y="5140"/>
                  </a:cubicBezTo>
                  <a:cubicBezTo>
                    <a:pt x="3733" y="5359"/>
                    <a:pt x="3933" y="5472"/>
                    <a:pt x="4178" y="5472"/>
                  </a:cubicBezTo>
                  <a:cubicBezTo>
                    <a:pt x="4325" y="5472"/>
                    <a:pt x="4489" y="5431"/>
                    <a:pt x="4693" y="5347"/>
                  </a:cubicBezTo>
                  <a:cubicBezTo>
                    <a:pt x="6001" y="4773"/>
                    <a:pt x="6065" y="3640"/>
                    <a:pt x="6113" y="2507"/>
                  </a:cubicBezTo>
                  <a:cubicBezTo>
                    <a:pt x="6193" y="528"/>
                    <a:pt x="6161" y="528"/>
                    <a:pt x="4262" y="192"/>
                  </a:cubicBezTo>
                  <a:cubicBezTo>
                    <a:pt x="3703" y="97"/>
                    <a:pt x="3129" y="81"/>
                    <a:pt x="2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5" name="Google Shape;13415;p30"/>
            <p:cNvSpPr/>
            <p:nvPr/>
          </p:nvSpPr>
          <p:spPr>
            <a:xfrm>
              <a:off x="4861637" y="319414"/>
              <a:ext cx="426515" cy="307880"/>
            </a:xfrm>
            <a:custGeom>
              <a:avLst/>
              <a:gdLst/>
              <a:ahLst/>
              <a:cxnLst/>
              <a:rect l="l" t="t" r="r" b="b"/>
              <a:pathLst>
                <a:path w="8220" h="5958" extrusionOk="0">
                  <a:moveTo>
                    <a:pt x="2581" y="1"/>
                  </a:moveTo>
                  <a:cubicBezTo>
                    <a:pt x="2217" y="1"/>
                    <a:pt x="1834" y="320"/>
                    <a:pt x="1086" y="946"/>
                  </a:cubicBezTo>
                  <a:cubicBezTo>
                    <a:pt x="1" y="1856"/>
                    <a:pt x="17" y="2925"/>
                    <a:pt x="1261" y="3611"/>
                  </a:cubicBezTo>
                  <a:cubicBezTo>
                    <a:pt x="2442" y="4266"/>
                    <a:pt x="3735" y="4744"/>
                    <a:pt x="4996" y="5239"/>
                  </a:cubicBezTo>
                  <a:cubicBezTo>
                    <a:pt x="5778" y="5542"/>
                    <a:pt x="6592" y="5702"/>
                    <a:pt x="7549" y="5957"/>
                  </a:cubicBezTo>
                  <a:cubicBezTo>
                    <a:pt x="7693" y="5861"/>
                    <a:pt x="8012" y="5750"/>
                    <a:pt x="8124" y="5526"/>
                  </a:cubicBezTo>
                  <a:cubicBezTo>
                    <a:pt x="8220" y="5287"/>
                    <a:pt x="8220" y="5016"/>
                    <a:pt x="8092" y="4792"/>
                  </a:cubicBezTo>
                  <a:cubicBezTo>
                    <a:pt x="7853" y="4473"/>
                    <a:pt x="7581" y="4170"/>
                    <a:pt x="7278" y="3914"/>
                  </a:cubicBezTo>
                  <a:cubicBezTo>
                    <a:pt x="6241" y="2989"/>
                    <a:pt x="5140" y="2111"/>
                    <a:pt x="4150" y="1154"/>
                  </a:cubicBezTo>
                  <a:cubicBezTo>
                    <a:pt x="3351" y="380"/>
                    <a:pt x="2978" y="1"/>
                    <a:pt x="25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6" name="Google Shape;13416;p30"/>
            <p:cNvSpPr/>
            <p:nvPr/>
          </p:nvSpPr>
          <p:spPr>
            <a:xfrm>
              <a:off x="4528780" y="2425946"/>
              <a:ext cx="426515" cy="308345"/>
            </a:xfrm>
            <a:custGeom>
              <a:avLst/>
              <a:gdLst/>
              <a:ahLst/>
              <a:cxnLst/>
              <a:rect l="l" t="t" r="r" b="b"/>
              <a:pathLst>
                <a:path w="8220" h="5967" extrusionOk="0">
                  <a:moveTo>
                    <a:pt x="2568" y="1"/>
                  </a:moveTo>
                  <a:cubicBezTo>
                    <a:pt x="2203" y="1"/>
                    <a:pt x="1820" y="320"/>
                    <a:pt x="1069" y="940"/>
                  </a:cubicBezTo>
                  <a:cubicBezTo>
                    <a:pt x="0" y="1850"/>
                    <a:pt x="0" y="2919"/>
                    <a:pt x="1261" y="3605"/>
                  </a:cubicBezTo>
                  <a:cubicBezTo>
                    <a:pt x="2442" y="4259"/>
                    <a:pt x="3719" y="4754"/>
                    <a:pt x="4979" y="5233"/>
                  </a:cubicBezTo>
                  <a:cubicBezTo>
                    <a:pt x="5761" y="5536"/>
                    <a:pt x="6591" y="5696"/>
                    <a:pt x="7533" y="5967"/>
                  </a:cubicBezTo>
                  <a:cubicBezTo>
                    <a:pt x="7676" y="5855"/>
                    <a:pt x="7996" y="5744"/>
                    <a:pt x="8123" y="5536"/>
                  </a:cubicBezTo>
                  <a:cubicBezTo>
                    <a:pt x="8219" y="5297"/>
                    <a:pt x="8203" y="5025"/>
                    <a:pt x="8075" y="4802"/>
                  </a:cubicBezTo>
                  <a:cubicBezTo>
                    <a:pt x="7852" y="4467"/>
                    <a:pt x="7581" y="4180"/>
                    <a:pt x="7262" y="3924"/>
                  </a:cubicBezTo>
                  <a:cubicBezTo>
                    <a:pt x="6224" y="2983"/>
                    <a:pt x="5139" y="2121"/>
                    <a:pt x="4134" y="1147"/>
                  </a:cubicBezTo>
                  <a:cubicBezTo>
                    <a:pt x="3337" y="375"/>
                    <a:pt x="2963" y="1"/>
                    <a:pt x="25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7" name="Google Shape;13417;p30"/>
            <p:cNvSpPr/>
            <p:nvPr/>
          </p:nvSpPr>
          <p:spPr>
            <a:xfrm>
              <a:off x="4013694" y="620931"/>
              <a:ext cx="301466" cy="292842"/>
            </a:xfrm>
            <a:custGeom>
              <a:avLst/>
              <a:gdLst/>
              <a:ahLst/>
              <a:cxnLst/>
              <a:rect l="l" t="t" r="r" b="b"/>
              <a:pathLst>
                <a:path w="5810" h="5667" extrusionOk="0">
                  <a:moveTo>
                    <a:pt x="2061" y="0"/>
                  </a:moveTo>
                  <a:cubicBezTo>
                    <a:pt x="1497" y="0"/>
                    <a:pt x="1047" y="263"/>
                    <a:pt x="735" y="888"/>
                  </a:cubicBezTo>
                  <a:cubicBezTo>
                    <a:pt x="0" y="2325"/>
                    <a:pt x="798" y="4974"/>
                    <a:pt x="2315" y="5564"/>
                  </a:cubicBezTo>
                  <a:cubicBezTo>
                    <a:pt x="2499" y="5635"/>
                    <a:pt x="2718" y="5667"/>
                    <a:pt x="2949" y="5667"/>
                  </a:cubicBezTo>
                  <a:cubicBezTo>
                    <a:pt x="3397" y="5667"/>
                    <a:pt x="3887" y="5547"/>
                    <a:pt x="4246" y="5357"/>
                  </a:cubicBezTo>
                  <a:cubicBezTo>
                    <a:pt x="5363" y="4782"/>
                    <a:pt x="5570" y="3681"/>
                    <a:pt x="5554" y="2516"/>
                  </a:cubicBezTo>
                  <a:lnTo>
                    <a:pt x="5810" y="2372"/>
                  </a:lnTo>
                  <a:cubicBezTo>
                    <a:pt x="5458" y="1782"/>
                    <a:pt x="5251" y="1016"/>
                    <a:pt x="4756" y="665"/>
                  </a:cubicBezTo>
                  <a:cubicBezTo>
                    <a:pt x="4150" y="266"/>
                    <a:pt x="3304" y="218"/>
                    <a:pt x="2554" y="58"/>
                  </a:cubicBezTo>
                  <a:cubicBezTo>
                    <a:pt x="2381" y="20"/>
                    <a:pt x="2217" y="0"/>
                    <a:pt x="20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8" name="Google Shape;13418;p30"/>
            <p:cNvSpPr/>
            <p:nvPr/>
          </p:nvSpPr>
          <p:spPr>
            <a:xfrm>
              <a:off x="3309842" y="-24475"/>
              <a:ext cx="333740" cy="316096"/>
            </a:xfrm>
            <a:custGeom>
              <a:avLst/>
              <a:gdLst/>
              <a:ahLst/>
              <a:cxnLst/>
              <a:rect l="l" t="t" r="r" b="b"/>
              <a:pathLst>
                <a:path w="6432" h="6117" extrusionOk="0">
                  <a:moveTo>
                    <a:pt x="4995" y="1"/>
                  </a:moveTo>
                  <a:cubicBezTo>
                    <a:pt x="4682" y="1"/>
                    <a:pt x="4289" y="38"/>
                    <a:pt x="3795" y="38"/>
                  </a:cubicBezTo>
                  <a:cubicBezTo>
                    <a:pt x="3744" y="38"/>
                    <a:pt x="3692" y="37"/>
                    <a:pt x="3639" y="36"/>
                  </a:cubicBezTo>
                  <a:cubicBezTo>
                    <a:pt x="3626" y="36"/>
                    <a:pt x="3614" y="36"/>
                    <a:pt x="3602" y="36"/>
                  </a:cubicBezTo>
                  <a:cubicBezTo>
                    <a:pt x="1965" y="36"/>
                    <a:pt x="16" y="2125"/>
                    <a:pt x="0" y="4010"/>
                  </a:cubicBezTo>
                  <a:cubicBezTo>
                    <a:pt x="176" y="3867"/>
                    <a:pt x="335" y="3723"/>
                    <a:pt x="495" y="3563"/>
                  </a:cubicBezTo>
                  <a:cubicBezTo>
                    <a:pt x="801" y="3182"/>
                    <a:pt x="1125" y="2986"/>
                    <a:pt x="1448" y="2986"/>
                  </a:cubicBezTo>
                  <a:cubicBezTo>
                    <a:pt x="1748" y="2986"/>
                    <a:pt x="2046" y="3154"/>
                    <a:pt x="2330" y="3500"/>
                  </a:cubicBezTo>
                  <a:cubicBezTo>
                    <a:pt x="3000" y="4313"/>
                    <a:pt x="3591" y="5239"/>
                    <a:pt x="4229" y="6117"/>
                  </a:cubicBezTo>
                  <a:cubicBezTo>
                    <a:pt x="6192" y="5159"/>
                    <a:pt x="6432" y="4792"/>
                    <a:pt x="6192" y="2925"/>
                  </a:cubicBezTo>
                  <a:cubicBezTo>
                    <a:pt x="6144" y="2686"/>
                    <a:pt x="6112" y="2462"/>
                    <a:pt x="6097" y="2223"/>
                  </a:cubicBezTo>
                  <a:cubicBezTo>
                    <a:pt x="6085" y="266"/>
                    <a:pt x="5833" y="1"/>
                    <a:pt x="49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19" name="Google Shape;13419;p30"/>
            <p:cNvSpPr/>
            <p:nvPr/>
          </p:nvSpPr>
          <p:spPr>
            <a:xfrm>
              <a:off x="4503926" y="1337284"/>
              <a:ext cx="245999" cy="458409"/>
            </a:xfrm>
            <a:custGeom>
              <a:avLst/>
              <a:gdLst/>
              <a:ahLst/>
              <a:cxnLst/>
              <a:rect l="l" t="t" r="r" b="b"/>
              <a:pathLst>
                <a:path w="4741" h="8871" extrusionOk="0">
                  <a:moveTo>
                    <a:pt x="240" y="0"/>
                  </a:moveTo>
                  <a:cubicBezTo>
                    <a:pt x="176" y="383"/>
                    <a:pt x="0" y="798"/>
                    <a:pt x="64" y="1181"/>
                  </a:cubicBezTo>
                  <a:cubicBezTo>
                    <a:pt x="256" y="2250"/>
                    <a:pt x="543" y="3320"/>
                    <a:pt x="750" y="4389"/>
                  </a:cubicBezTo>
                  <a:cubicBezTo>
                    <a:pt x="1006" y="5602"/>
                    <a:pt x="1165" y="6831"/>
                    <a:pt x="1469" y="8028"/>
                  </a:cubicBezTo>
                  <a:cubicBezTo>
                    <a:pt x="1564" y="8363"/>
                    <a:pt x="1963" y="8826"/>
                    <a:pt x="2267" y="8857"/>
                  </a:cubicBezTo>
                  <a:cubicBezTo>
                    <a:pt x="2331" y="8866"/>
                    <a:pt x="2395" y="8871"/>
                    <a:pt x="2460" y="8871"/>
                  </a:cubicBezTo>
                  <a:cubicBezTo>
                    <a:pt x="3543" y="8871"/>
                    <a:pt x="4710" y="7649"/>
                    <a:pt x="4740" y="6384"/>
                  </a:cubicBezTo>
                  <a:cubicBezTo>
                    <a:pt x="4676" y="6112"/>
                    <a:pt x="4581" y="5857"/>
                    <a:pt x="4469" y="5602"/>
                  </a:cubicBezTo>
                  <a:cubicBezTo>
                    <a:pt x="3719" y="4229"/>
                    <a:pt x="2953" y="2857"/>
                    <a:pt x="2155" y="1516"/>
                  </a:cubicBezTo>
                  <a:cubicBezTo>
                    <a:pt x="1915" y="1117"/>
                    <a:pt x="1612" y="750"/>
                    <a:pt x="1261" y="447"/>
                  </a:cubicBezTo>
                  <a:cubicBezTo>
                    <a:pt x="990" y="208"/>
                    <a:pt x="591" y="144"/>
                    <a:pt x="2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0" name="Google Shape;13420;p30"/>
            <p:cNvSpPr/>
            <p:nvPr/>
          </p:nvSpPr>
          <p:spPr>
            <a:xfrm>
              <a:off x="4166865" y="1160508"/>
              <a:ext cx="306448" cy="332839"/>
            </a:xfrm>
            <a:custGeom>
              <a:avLst/>
              <a:gdLst/>
              <a:ahLst/>
              <a:cxnLst/>
              <a:rect l="l" t="t" r="r" b="b"/>
              <a:pathLst>
                <a:path w="5906" h="6441" extrusionOk="0">
                  <a:moveTo>
                    <a:pt x="4345" y="0"/>
                  </a:moveTo>
                  <a:cubicBezTo>
                    <a:pt x="3899" y="0"/>
                    <a:pt x="3254" y="238"/>
                    <a:pt x="3033" y="533"/>
                  </a:cubicBezTo>
                  <a:cubicBezTo>
                    <a:pt x="1980" y="1921"/>
                    <a:pt x="1006" y="3389"/>
                    <a:pt x="129" y="4889"/>
                  </a:cubicBezTo>
                  <a:cubicBezTo>
                    <a:pt x="1" y="5097"/>
                    <a:pt x="240" y="5671"/>
                    <a:pt x="480" y="5927"/>
                  </a:cubicBezTo>
                  <a:cubicBezTo>
                    <a:pt x="820" y="6275"/>
                    <a:pt x="1229" y="6440"/>
                    <a:pt x="1659" y="6440"/>
                  </a:cubicBezTo>
                  <a:cubicBezTo>
                    <a:pt x="2156" y="6440"/>
                    <a:pt x="2681" y="6218"/>
                    <a:pt x="3161" y="5799"/>
                  </a:cubicBezTo>
                  <a:cubicBezTo>
                    <a:pt x="4422" y="4730"/>
                    <a:pt x="5379" y="3341"/>
                    <a:pt x="5906" y="1777"/>
                  </a:cubicBezTo>
                  <a:cubicBezTo>
                    <a:pt x="5539" y="1219"/>
                    <a:pt x="5251" y="421"/>
                    <a:pt x="4677" y="70"/>
                  </a:cubicBezTo>
                  <a:cubicBezTo>
                    <a:pt x="4596" y="22"/>
                    <a:pt x="4480" y="0"/>
                    <a:pt x="4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1" name="Google Shape;13421;p30"/>
            <p:cNvSpPr/>
            <p:nvPr/>
          </p:nvSpPr>
          <p:spPr>
            <a:xfrm>
              <a:off x="2351742" y="91946"/>
              <a:ext cx="455468" cy="218740"/>
            </a:xfrm>
            <a:custGeom>
              <a:avLst/>
              <a:gdLst/>
              <a:ahLst/>
              <a:cxnLst/>
              <a:rect l="l" t="t" r="r" b="b"/>
              <a:pathLst>
                <a:path w="8778" h="4233" extrusionOk="0">
                  <a:moveTo>
                    <a:pt x="2537" y="1"/>
                  </a:moveTo>
                  <a:cubicBezTo>
                    <a:pt x="1467" y="1"/>
                    <a:pt x="500" y="617"/>
                    <a:pt x="64" y="1598"/>
                  </a:cubicBezTo>
                  <a:cubicBezTo>
                    <a:pt x="0" y="1773"/>
                    <a:pt x="16" y="1965"/>
                    <a:pt x="112" y="2124"/>
                  </a:cubicBezTo>
                  <a:cubicBezTo>
                    <a:pt x="639" y="2699"/>
                    <a:pt x="1165" y="3130"/>
                    <a:pt x="2075" y="3130"/>
                  </a:cubicBezTo>
                  <a:cubicBezTo>
                    <a:pt x="2175" y="3130"/>
                    <a:pt x="2278" y="3129"/>
                    <a:pt x="2383" y="3129"/>
                  </a:cubicBezTo>
                  <a:cubicBezTo>
                    <a:pt x="3378" y="3129"/>
                    <a:pt x="4537" y="3156"/>
                    <a:pt x="5187" y="3704"/>
                  </a:cubicBezTo>
                  <a:cubicBezTo>
                    <a:pt x="5666" y="4086"/>
                    <a:pt x="6083" y="4233"/>
                    <a:pt x="6477" y="4233"/>
                  </a:cubicBezTo>
                  <a:cubicBezTo>
                    <a:pt x="6922" y="4233"/>
                    <a:pt x="7340" y="4046"/>
                    <a:pt x="7788" y="3800"/>
                  </a:cubicBezTo>
                  <a:cubicBezTo>
                    <a:pt x="8171" y="3593"/>
                    <a:pt x="8443" y="3146"/>
                    <a:pt x="8778" y="2811"/>
                  </a:cubicBezTo>
                  <a:cubicBezTo>
                    <a:pt x="8363" y="2412"/>
                    <a:pt x="7996" y="1917"/>
                    <a:pt x="7517" y="1630"/>
                  </a:cubicBezTo>
                  <a:cubicBezTo>
                    <a:pt x="6895" y="1310"/>
                    <a:pt x="6240" y="1055"/>
                    <a:pt x="5570" y="879"/>
                  </a:cubicBezTo>
                  <a:cubicBezTo>
                    <a:pt x="4565" y="544"/>
                    <a:pt x="3543" y="273"/>
                    <a:pt x="2618" y="2"/>
                  </a:cubicBezTo>
                  <a:cubicBezTo>
                    <a:pt x="2591" y="1"/>
                    <a:pt x="2564" y="1"/>
                    <a:pt x="25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2" name="Google Shape;13422;p30"/>
            <p:cNvSpPr/>
            <p:nvPr/>
          </p:nvSpPr>
          <p:spPr>
            <a:xfrm>
              <a:off x="3219558" y="1176010"/>
              <a:ext cx="379298" cy="304004"/>
            </a:xfrm>
            <a:custGeom>
              <a:avLst/>
              <a:gdLst/>
              <a:ahLst/>
              <a:cxnLst/>
              <a:rect l="l" t="t" r="r" b="b"/>
              <a:pathLst>
                <a:path w="7310" h="5883" extrusionOk="0">
                  <a:moveTo>
                    <a:pt x="5213" y="0"/>
                  </a:moveTo>
                  <a:cubicBezTo>
                    <a:pt x="4751" y="0"/>
                    <a:pt x="4274" y="148"/>
                    <a:pt x="3783" y="424"/>
                  </a:cubicBezTo>
                  <a:cubicBezTo>
                    <a:pt x="3081" y="855"/>
                    <a:pt x="2331" y="1190"/>
                    <a:pt x="1533" y="1429"/>
                  </a:cubicBezTo>
                  <a:cubicBezTo>
                    <a:pt x="735" y="1621"/>
                    <a:pt x="431" y="2020"/>
                    <a:pt x="368" y="2802"/>
                  </a:cubicBezTo>
                  <a:cubicBezTo>
                    <a:pt x="320" y="3456"/>
                    <a:pt x="128" y="4111"/>
                    <a:pt x="32" y="4765"/>
                  </a:cubicBezTo>
                  <a:cubicBezTo>
                    <a:pt x="1" y="5132"/>
                    <a:pt x="1" y="5515"/>
                    <a:pt x="1" y="5882"/>
                  </a:cubicBezTo>
                  <a:cubicBezTo>
                    <a:pt x="384" y="5802"/>
                    <a:pt x="814" y="5834"/>
                    <a:pt x="1118" y="5627"/>
                  </a:cubicBezTo>
                  <a:cubicBezTo>
                    <a:pt x="2714" y="4589"/>
                    <a:pt x="4278" y="3504"/>
                    <a:pt x="5858" y="2435"/>
                  </a:cubicBezTo>
                  <a:cubicBezTo>
                    <a:pt x="6161" y="2227"/>
                    <a:pt x="6480" y="2052"/>
                    <a:pt x="6783" y="1860"/>
                  </a:cubicBezTo>
                  <a:cubicBezTo>
                    <a:pt x="6975" y="1701"/>
                    <a:pt x="7150" y="1541"/>
                    <a:pt x="7310" y="1350"/>
                  </a:cubicBezTo>
                  <a:cubicBezTo>
                    <a:pt x="7070" y="1046"/>
                    <a:pt x="6911" y="743"/>
                    <a:pt x="6656" y="536"/>
                  </a:cubicBezTo>
                  <a:cubicBezTo>
                    <a:pt x="6192" y="171"/>
                    <a:pt x="5711" y="0"/>
                    <a:pt x="52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3" name="Google Shape;13423;p30"/>
            <p:cNvSpPr/>
            <p:nvPr/>
          </p:nvSpPr>
          <p:spPr>
            <a:xfrm>
              <a:off x="6487994" y="792591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2927" y="0"/>
                  </a:moveTo>
                  <a:cubicBezTo>
                    <a:pt x="2630" y="0"/>
                    <a:pt x="2306" y="97"/>
                    <a:pt x="1980" y="295"/>
                  </a:cubicBezTo>
                  <a:cubicBezTo>
                    <a:pt x="799" y="1013"/>
                    <a:pt x="623" y="2242"/>
                    <a:pt x="304" y="3359"/>
                  </a:cubicBezTo>
                  <a:cubicBezTo>
                    <a:pt x="1" y="4477"/>
                    <a:pt x="1549" y="6583"/>
                    <a:pt x="2682" y="6695"/>
                  </a:cubicBezTo>
                  <a:cubicBezTo>
                    <a:pt x="2731" y="6700"/>
                    <a:pt x="2778" y="6703"/>
                    <a:pt x="2825" y="6703"/>
                  </a:cubicBezTo>
                  <a:cubicBezTo>
                    <a:pt x="3602" y="6703"/>
                    <a:pt x="4082" y="5950"/>
                    <a:pt x="4278" y="4445"/>
                  </a:cubicBezTo>
                  <a:cubicBezTo>
                    <a:pt x="4310" y="4205"/>
                    <a:pt x="4342" y="3982"/>
                    <a:pt x="4389" y="3758"/>
                  </a:cubicBezTo>
                  <a:lnTo>
                    <a:pt x="4230" y="3742"/>
                  </a:lnTo>
                  <a:lnTo>
                    <a:pt x="4230" y="1556"/>
                  </a:lnTo>
                  <a:cubicBezTo>
                    <a:pt x="4230" y="1444"/>
                    <a:pt x="4230" y="1349"/>
                    <a:pt x="4198" y="1253"/>
                  </a:cubicBezTo>
                  <a:cubicBezTo>
                    <a:pt x="4068" y="438"/>
                    <a:pt x="3560" y="0"/>
                    <a:pt x="29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4" name="Google Shape;13424;p30"/>
            <p:cNvSpPr/>
            <p:nvPr/>
          </p:nvSpPr>
          <p:spPr>
            <a:xfrm>
              <a:off x="5459535" y="1822190"/>
              <a:ext cx="274122" cy="310412"/>
            </a:xfrm>
            <a:custGeom>
              <a:avLst/>
              <a:gdLst/>
              <a:ahLst/>
              <a:cxnLst/>
              <a:rect l="l" t="t" r="r" b="b"/>
              <a:pathLst>
                <a:path w="5283" h="6007" extrusionOk="0">
                  <a:moveTo>
                    <a:pt x="1804" y="0"/>
                  </a:moveTo>
                  <a:cubicBezTo>
                    <a:pt x="96" y="224"/>
                    <a:pt x="0" y="367"/>
                    <a:pt x="431" y="1915"/>
                  </a:cubicBezTo>
                  <a:cubicBezTo>
                    <a:pt x="734" y="2969"/>
                    <a:pt x="958" y="4054"/>
                    <a:pt x="1309" y="5091"/>
                  </a:cubicBezTo>
                  <a:cubicBezTo>
                    <a:pt x="1421" y="5426"/>
                    <a:pt x="1740" y="5841"/>
                    <a:pt x="2043" y="5937"/>
                  </a:cubicBezTo>
                  <a:cubicBezTo>
                    <a:pt x="2193" y="5984"/>
                    <a:pt x="2349" y="6006"/>
                    <a:pt x="2506" y="6006"/>
                  </a:cubicBezTo>
                  <a:cubicBezTo>
                    <a:pt x="3571" y="6006"/>
                    <a:pt x="4721" y="4995"/>
                    <a:pt x="4804" y="3910"/>
                  </a:cubicBezTo>
                  <a:cubicBezTo>
                    <a:pt x="4868" y="3383"/>
                    <a:pt x="4948" y="2857"/>
                    <a:pt x="5075" y="2346"/>
                  </a:cubicBezTo>
                  <a:cubicBezTo>
                    <a:pt x="5283" y="1357"/>
                    <a:pt x="5155" y="1165"/>
                    <a:pt x="4166" y="1133"/>
                  </a:cubicBezTo>
                  <a:cubicBezTo>
                    <a:pt x="3942" y="1117"/>
                    <a:pt x="3719" y="1053"/>
                    <a:pt x="3527" y="942"/>
                  </a:cubicBezTo>
                  <a:cubicBezTo>
                    <a:pt x="2937" y="638"/>
                    <a:pt x="2378" y="319"/>
                    <a:pt x="18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5" name="Google Shape;13425;p30"/>
            <p:cNvSpPr/>
            <p:nvPr/>
          </p:nvSpPr>
          <p:spPr>
            <a:xfrm>
              <a:off x="2810478" y="1641590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6544" y="0"/>
                  </a:moveTo>
                  <a:lnTo>
                    <a:pt x="6544" y="0"/>
                  </a:lnTo>
                  <a:cubicBezTo>
                    <a:pt x="6097" y="80"/>
                    <a:pt x="5634" y="80"/>
                    <a:pt x="5235" y="255"/>
                  </a:cubicBezTo>
                  <a:cubicBezTo>
                    <a:pt x="4581" y="543"/>
                    <a:pt x="4006" y="1133"/>
                    <a:pt x="3336" y="1261"/>
                  </a:cubicBezTo>
                  <a:cubicBezTo>
                    <a:pt x="1341" y="1692"/>
                    <a:pt x="1" y="3591"/>
                    <a:pt x="272" y="5602"/>
                  </a:cubicBezTo>
                  <a:cubicBezTo>
                    <a:pt x="414" y="6621"/>
                    <a:pt x="650" y="6983"/>
                    <a:pt x="1410" y="6983"/>
                  </a:cubicBezTo>
                  <a:cubicBezTo>
                    <a:pt x="1590" y="6983"/>
                    <a:pt x="1799" y="6963"/>
                    <a:pt x="2043" y="6926"/>
                  </a:cubicBezTo>
                  <a:lnTo>
                    <a:pt x="2027" y="6926"/>
                  </a:lnTo>
                  <a:cubicBezTo>
                    <a:pt x="2155" y="6607"/>
                    <a:pt x="2315" y="6288"/>
                    <a:pt x="2474" y="5969"/>
                  </a:cubicBezTo>
                  <a:cubicBezTo>
                    <a:pt x="2778" y="5490"/>
                    <a:pt x="3224" y="5091"/>
                    <a:pt x="3432" y="4580"/>
                  </a:cubicBezTo>
                  <a:cubicBezTo>
                    <a:pt x="3815" y="3527"/>
                    <a:pt x="4565" y="2889"/>
                    <a:pt x="5507" y="2378"/>
                  </a:cubicBezTo>
                  <a:cubicBezTo>
                    <a:pt x="5874" y="2171"/>
                    <a:pt x="6416" y="1963"/>
                    <a:pt x="6528" y="1644"/>
                  </a:cubicBezTo>
                  <a:cubicBezTo>
                    <a:pt x="6688" y="1149"/>
                    <a:pt x="6544" y="559"/>
                    <a:pt x="65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6" name="Google Shape;13426;p30"/>
            <p:cNvSpPr/>
            <p:nvPr/>
          </p:nvSpPr>
          <p:spPr>
            <a:xfrm>
              <a:off x="4538690" y="1032150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3637" y="204"/>
                  </a:moveTo>
                  <a:cubicBezTo>
                    <a:pt x="3359" y="204"/>
                    <a:pt x="2940" y="367"/>
                    <a:pt x="2618" y="415"/>
                  </a:cubicBezTo>
                  <a:cubicBezTo>
                    <a:pt x="2602" y="431"/>
                    <a:pt x="2570" y="463"/>
                    <a:pt x="2554" y="495"/>
                  </a:cubicBezTo>
                  <a:cubicBezTo>
                    <a:pt x="1453" y="1484"/>
                    <a:pt x="1" y="2362"/>
                    <a:pt x="1182" y="4197"/>
                  </a:cubicBezTo>
                  <a:cubicBezTo>
                    <a:pt x="1213" y="4261"/>
                    <a:pt x="1166" y="4357"/>
                    <a:pt x="1182" y="4405"/>
                  </a:cubicBezTo>
                  <a:cubicBezTo>
                    <a:pt x="1469" y="4884"/>
                    <a:pt x="1660" y="5458"/>
                    <a:pt x="2059" y="5777"/>
                  </a:cubicBezTo>
                  <a:cubicBezTo>
                    <a:pt x="2116" y="5818"/>
                    <a:pt x="2203" y="5836"/>
                    <a:pt x="2307" y="5836"/>
                  </a:cubicBezTo>
                  <a:cubicBezTo>
                    <a:pt x="2611" y="5836"/>
                    <a:pt x="3054" y="5681"/>
                    <a:pt x="3256" y="5490"/>
                  </a:cubicBezTo>
                  <a:cubicBezTo>
                    <a:pt x="4134" y="4660"/>
                    <a:pt x="4948" y="3799"/>
                    <a:pt x="5730" y="2889"/>
                  </a:cubicBezTo>
                  <a:cubicBezTo>
                    <a:pt x="6017" y="2554"/>
                    <a:pt x="6161" y="2091"/>
                    <a:pt x="6304" y="1804"/>
                  </a:cubicBezTo>
                  <a:cubicBezTo>
                    <a:pt x="6177" y="0"/>
                    <a:pt x="4581" y="926"/>
                    <a:pt x="3863" y="272"/>
                  </a:cubicBezTo>
                  <a:cubicBezTo>
                    <a:pt x="3810" y="223"/>
                    <a:pt x="3732" y="204"/>
                    <a:pt x="3637" y="2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7" name="Google Shape;13427;p30"/>
            <p:cNvSpPr/>
            <p:nvPr/>
          </p:nvSpPr>
          <p:spPr>
            <a:xfrm>
              <a:off x="2258968" y="745309"/>
              <a:ext cx="376859" cy="195332"/>
            </a:xfrm>
            <a:custGeom>
              <a:avLst/>
              <a:gdLst/>
              <a:ahLst/>
              <a:cxnLst/>
              <a:rect l="l" t="t" r="r" b="b"/>
              <a:pathLst>
                <a:path w="7263" h="3780" extrusionOk="0">
                  <a:moveTo>
                    <a:pt x="4313" y="1"/>
                  </a:moveTo>
                  <a:cubicBezTo>
                    <a:pt x="2924" y="1"/>
                    <a:pt x="1700" y="843"/>
                    <a:pt x="368" y="1131"/>
                  </a:cubicBezTo>
                  <a:cubicBezTo>
                    <a:pt x="256" y="1162"/>
                    <a:pt x="128" y="1450"/>
                    <a:pt x="113" y="1625"/>
                  </a:cubicBezTo>
                  <a:cubicBezTo>
                    <a:pt x="1" y="3062"/>
                    <a:pt x="687" y="3780"/>
                    <a:pt x="2379" y="3780"/>
                  </a:cubicBezTo>
                  <a:cubicBezTo>
                    <a:pt x="3560" y="3668"/>
                    <a:pt x="4916" y="3556"/>
                    <a:pt x="6081" y="2391"/>
                  </a:cubicBezTo>
                  <a:cubicBezTo>
                    <a:pt x="7119" y="1354"/>
                    <a:pt x="7262" y="1210"/>
                    <a:pt x="6001" y="412"/>
                  </a:cubicBezTo>
                  <a:cubicBezTo>
                    <a:pt x="5762" y="285"/>
                    <a:pt x="5523" y="189"/>
                    <a:pt x="5267" y="141"/>
                  </a:cubicBezTo>
                  <a:cubicBezTo>
                    <a:pt x="4939" y="42"/>
                    <a:pt x="4622" y="1"/>
                    <a:pt x="4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8" name="Google Shape;13428;p30"/>
            <p:cNvSpPr/>
            <p:nvPr/>
          </p:nvSpPr>
          <p:spPr>
            <a:xfrm>
              <a:off x="6719879" y="695237"/>
              <a:ext cx="241017" cy="288708"/>
            </a:xfrm>
            <a:custGeom>
              <a:avLst/>
              <a:gdLst/>
              <a:ahLst/>
              <a:cxnLst/>
              <a:rect l="l" t="t" r="r" b="b"/>
              <a:pathLst>
                <a:path w="4645" h="5587" extrusionOk="0">
                  <a:moveTo>
                    <a:pt x="2188" y="1"/>
                  </a:moveTo>
                  <a:cubicBezTo>
                    <a:pt x="1026" y="1"/>
                    <a:pt x="0" y="961"/>
                    <a:pt x="0" y="2259"/>
                  </a:cubicBezTo>
                  <a:cubicBezTo>
                    <a:pt x="240" y="3249"/>
                    <a:pt x="447" y="4238"/>
                    <a:pt x="702" y="5196"/>
                  </a:cubicBezTo>
                  <a:cubicBezTo>
                    <a:pt x="734" y="5339"/>
                    <a:pt x="990" y="5483"/>
                    <a:pt x="1165" y="5531"/>
                  </a:cubicBezTo>
                  <a:cubicBezTo>
                    <a:pt x="1293" y="5569"/>
                    <a:pt x="1433" y="5586"/>
                    <a:pt x="1582" y="5586"/>
                  </a:cubicBezTo>
                  <a:cubicBezTo>
                    <a:pt x="2750" y="5586"/>
                    <a:pt x="4432" y="4491"/>
                    <a:pt x="4644" y="3472"/>
                  </a:cubicBezTo>
                  <a:cubicBezTo>
                    <a:pt x="4644" y="3312"/>
                    <a:pt x="4612" y="3153"/>
                    <a:pt x="4533" y="3009"/>
                  </a:cubicBezTo>
                  <a:cubicBezTo>
                    <a:pt x="4261" y="2323"/>
                    <a:pt x="4006" y="1637"/>
                    <a:pt x="3703" y="982"/>
                  </a:cubicBezTo>
                  <a:cubicBezTo>
                    <a:pt x="3559" y="695"/>
                    <a:pt x="3384" y="344"/>
                    <a:pt x="3128" y="216"/>
                  </a:cubicBezTo>
                  <a:cubicBezTo>
                    <a:pt x="2816" y="69"/>
                    <a:pt x="2497" y="1"/>
                    <a:pt x="21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29" name="Google Shape;13429;p30"/>
            <p:cNvSpPr/>
            <p:nvPr/>
          </p:nvSpPr>
          <p:spPr>
            <a:xfrm>
              <a:off x="5946446" y="1698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3064" y="0"/>
                  </a:moveTo>
                  <a:cubicBezTo>
                    <a:pt x="990" y="463"/>
                    <a:pt x="0" y="862"/>
                    <a:pt x="1117" y="3001"/>
                  </a:cubicBezTo>
                  <a:cubicBezTo>
                    <a:pt x="1532" y="3846"/>
                    <a:pt x="2203" y="4533"/>
                    <a:pt x="3033" y="4995"/>
                  </a:cubicBezTo>
                  <a:cubicBezTo>
                    <a:pt x="3352" y="5184"/>
                    <a:pt x="3600" y="5266"/>
                    <a:pt x="3803" y="5266"/>
                  </a:cubicBezTo>
                  <a:cubicBezTo>
                    <a:pt x="4219" y="5266"/>
                    <a:pt x="4451" y="4924"/>
                    <a:pt x="4740" y="4453"/>
                  </a:cubicBezTo>
                  <a:cubicBezTo>
                    <a:pt x="5011" y="4006"/>
                    <a:pt x="5283" y="3511"/>
                    <a:pt x="5666" y="3176"/>
                  </a:cubicBezTo>
                  <a:cubicBezTo>
                    <a:pt x="6272" y="2634"/>
                    <a:pt x="6320" y="2235"/>
                    <a:pt x="5618" y="1788"/>
                  </a:cubicBezTo>
                  <a:cubicBezTo>
                    <a:pt x="5442" y="1676"/>
                    <a:pt x="5331" y="1500"/>
                    <a:pt x="5171" y="1389"/>
                  </a:cubicBezTo>
                  <a:cubicBezTo>
                    <a:pt x="4437" y="894"/>
                    <a:pt x="3687" y="415"/>
                    <a:pt x="30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0" name="Google Shape;13430;p30"/>
            <p:cNvSpPr/>
            <p:nvPr/>
          </p:nvSpPr>
          <p:spPr>
            <a:xfrm>
              <a:off x="6247237" y="45647"/>
              <a:ext cx="335764" cy="216777"/>
            </a:xfrm>
            <a:custGeom>
              <a:avLst/>
              <a:gdLst/>
              <a:ahLst/>
              <a:cxnLst/>
              <a:rect l="l" t="t" r="r" b="b"/>
              <a:pathLst>
                <a:path w="6471" h="4195" extrusionOk="0">
                  <a:moveTo>
                    <a:pt x="1096" y="0"/>
                  </a:moveTo>
                  <a:cubicBezTo>
                    <a:pt x="296" y="0"/>
                    <a:pt x="1" y="388"/>
                    <a:pt x="76" y="1217"/>
                  </a:cubicBezTo>
                  <a:cubicBezTo>
                    <a:pt x="140" y="1903"/>
                    <a:pt x="92" y="2605"/>
                    <a:pt x="140" y="3292"/>
                  </a:cubicBezTo>
                  <a:cubicBezTo>
                    <a:pt x="180" y="3792"/>
                    <a:pt x="306" y="4195"/>
                    <a:pt x="788" y="4195"/>
                  </a:cubicBezTo>
                  <a:cubicBezTo>
                    <a:pt x="891" y="4195"/>
                    <a:pt x="1009" y="4177"/>
                    <a:pt x="1146" y="4137"/>
                  </a:cubicBezTo>
                  <a:cubicBezTo>
                    <a:pt x="2646" y="3707"/>
                    <a:pt x="4146" y="3292"/>
                    <a:pt x="5630" y="2861"/>
                  </a:cubicBezTo>
                  <a:cubicBezTo>
                    <a:pt x="5869" y="2781"/>
                    <a:pt x="6077" y="2621"/>
                    <a:pt x="6205" y="2398"/>
                  </a:cubicBezTo>
                  <a:cubicBezTo>
                    <a:pt x="6471" y="1678"/>
                    <a:pt x="5309" y="481"/>
                    <a:pt x="4526" y="481"/>
                  </a:cubicBezTo>
                  <a:cubicBezTo>
                    <a:pt x="4511" y="481"/>
                    <a:pt x="4496" y="482"/>
                    <a:pt x="4481" y="483"/>
                  </a:cubicBezTo>
                  <a:cubicBezTo>
                    <a:pt x="4383" y="489"/>
                    <a:pt x="4284" y="492"/>
                    <a:pt x="4185" y="492"/>
                  </a:cubicBezTo>
                  <a:cubicBezTo>
                    <a:pt x="3558" y="492"/>
                    <a:pt x="2912" y="374"/>
                    <a:pt x="2279" y="291"/>
                  </a:cubicBezTo>
                  <a:cubicBezTo>
                    <a:pt x="1928" y="211"/>
                    <a:pt x="1576" y="116"/>
                    <a:pt x="1241" y="4"/>
                  </a:cubicBezTo>
                  <a:cubicBezTo>
                    <a:pt x="1191" y="1"/>
                    <a:pt x="1142" y="0"/>
                    <a:pt x="10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1" name="Google Shape;13431;p30"/>
            <p:cNvSpPr/>
            <p:nvPr/>
          </p:nvSpPr>
          <p:spPr>
            <a:xfrm>
              <a:off x="5108413" y="1234195"/>
              <a:ext cx="233598" cy="367048"/>
            </a:xfrm>
            <a:custGeom>
              <a:avLst/>
              <a:gdLst/>
              <a:ahLst/>
              <a:cxnLst/>
              <a:rect l="l" t="t" r="r" b="b"/>
              <a:pathLst>
                <a:path w="4502" h="7103" extrusionOk="0">
                  <a:moveTo>
                    <a:pt x="1134" y="0"/>
                  </a:moveTo>
                  <a:cubicBezTo>
                    <a:pt x="1102" y="591"/>
                    <a:pt x="1070" y="958"/>
                    <a:pt x="1054" y="1325"/>
                  </a:cubicBezTo>
                  <a:cubicBezTo>
                    <a:pt x="1038" y="1548"/>
                    <a:pt x="1102" y="1836"/>
                    <a:pt x="990" y="1947"/>
                  </a:cubicBezTo>
                  <a:cubicBezTo>
                    <a:pt x="1" y="2921"/>
                    <a:pt x="336" y="4134"/>
                    <a:pt x="304" y="5299"/>
                  </a:cubicBezTo>
                  <a:cubicBezTo>
                    <a:pt x="276" y="6273"/>
                    <a:pt x="568" y="6740"/>
                    <a:pt x="1370" y="6740"/>
                  </a:cubicBezTo>
                  <a:cubicBezTo>
                    <a:pt x="1501" y="6740"/>
                    <a:pt x="1645" y="6728"/>
                    <a:pt x="1804" y="6703"/>
                  </a:cubicBezTo>
                  <a:cubicBezTo>
                    <a:pt x="1813" y="6701"/>
                    <a:pt x="1822" y="6700"/>
                    <a:pt x="1831" y="6700"/>
                  </a:cubicBezTo>
                  <a:cubicBezTo>
                    <a:pt x="1969" y="6700"/>
                    <a:pt x="2139" y="6922"/>
                    <a:pt x="2378" y="7102"/>
                  </a:cubicBezTo>
                  <a:cubicBezTo>
                    <a:pt x="2650" y="6607"/>
                    <a:pt x="2857" y="6208"/>
                    <a:pt x="3097" y="5825"/>
                  </a:cubicBezTo>
                  <a:cubicBezTo>
                    <a:pt x="3256" y="5554"/>
                    <a:pt x="3480" y="5315"/>
                    <a:pt x="3671" y="5059"/>
                  </a:cubicBezTo>
                  <a:cubicBezTo>
                    <a:pt x="3958" y="4660"/>
                    <a:pt x="4501" y="4213"/>
                    <a:pt x="4437" y="3862"/>
                  </a:cubicBezTo>
                  <a:cubicBezTo>
                    <a:pt x="4389" y="3447"/>
                    <a:pt x="3799" y="3096"/>
                    <a:pt x="3304" y="2570"/>
                  </a:cubicBezTo>
                  <a:cubicBezTo>
                    <a:pt x="3528" y="1325"/>
                    <a:pt x="1916" y="1149"/>
                    <a:pt x="1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2" name="Google Shape;13432;p30"/>
            <p:cNvSpPr/>
            <p:nvPr/>
          </p:nvSpPr>
          <p:spPr>
            <a:xfrm>
              <a:off x="5107583" y="172092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1947" y="0"/>
                  </a:moveTo>
                  <a:cubicBezTo>
                    <a:pt x="1771" y="0"/>
                    <a:pt x="1606" y="23"/>
                    <a:pt x="1469" y="95"/>
                  </a:cubicBezTo>
                  <a:cubicBezTo>
                    <a:pt x="910" y="414"/>
                    <a:pt x="447" y="861"/>
                    <a:pt x="112" y="1403"/>
                  </a:cubicBezTo>
                  <a:cubicBezTo>
                    <a:pt x="1" y="1579"/>
                    <a:pt x="431" y="2169"/>
                    <a:pt x="735" y="2472"/>
                  </a:cubicBezTo>
                  <a:cubicBezTo>
                    <a:pt x="1293" y="3095"/>
                    <a:pt x="1916" y="3637"/>
                    <a:pt x="2538" y="4196"/>
                  </a:cubicBezTo>
                  <a:cubicBezTo>
                    <a:pt x="2730" y="4372"/>
                    <a:pt x="2953" y="4595"/>
                    <a:pt x="3176" y="4611"/>
                  </a:cubicBezTo>
                  <a:cubicBezTo>
                    <a:pt x="3196" y="4613"/>
                    <a:pt x="3216" y="4614"/>
                    <a:pt x="3236" y="4614"/>
                  </a:cubicBezTo>
                  <a:cubicBezTo>
                    <a:pt x="4066" y="4614"/>
                    <a:pt x="5582" y="2741"/>
                    <a:pt x="5395" y="1978"/>
                  </a:cubicBezTo>
                  <a:cubicBezTo>
                    <a:pt x="4964" y="286"/>
                    <a:pt x="4661" y="63"/>
                    <a:pt x="2857" y="63"/>
                  </a:cubicBezTo>
                  <a:cubicBezTo>
                    <a:pt x="2568" y="63"/>
                    <a:pt x="2241" y="0"/>
                    <a:pt x="194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3" name="Google Shape;13433;p30"/>
            <p:cNvSpPr/>
            <p:nvPr/>
          </p:nvSpPr>
          <p:spPr>
            <a:xfrm>
              <a:off x="6906984" y="1923626"/>
              <a:ext cx="366897" cy="234243"/>
            </a:xfrm>
            <a:custGeom>
              <a:avLst/>
              <a:gdLst/>
              <a:ahLst/>
              <a:cxnLst/>
              <a:rect l="l" t="t" r="r" b="b"/>
              <a:pathLst>
                <a:path w="7071" h="4533" extrusionOk="0">
                  <a:moveTo>
                    <a:pt x="2523" y="0"/>
                  </a:moveTo>
                  <a:cubicBezTo>
                    <a:pt x="2076" y="160"/>
                    <a:pt x="1597" y="287"/>
                    <a:pt x="1134" y="399"/>
                  </a:cubicBezTo>
                  <a:cubicBezTo>
                    <a:pt x="1" y="591"/>
                    <a:pt x="368" y="1452"/>
                    <a:pt x="512" y="2027"/>
                  </a:cubicBezTo>
                  <a:cubicBezTo>
                    <a:pt x="591" y="2298"/>
                    <a:pt x="1246" y="2586"/>
                    <a:pt x="1645" y="2586"/>
                  </a:cubicBezTo>
                  <a:cubicBezTo>
                    <a:pt x="2331" y="2586"/>
                    <a:pt x="2906" y="2617"/>
                    <a:pt x="3273" y="3288"/>
                  </a:cubicBezTo>
                  <a:cubicBezTo>
                    <a:pt x="3368" y="3399"/>
                    <a:pt x="3496" y="3495"/>
                    <a:pt x="3640" y="3559"/>
                  </a:cubicBezTo>
                  <a:cubicBezTo>
                    <a:pt x="4342" y="3862"/>
                    <a:pt x="5060" y="4197"/>
                    <a:pt x="5794" y="4453"/>
                  </a:cubicBezTo>
                  <a:cubicBezTo>
                    <a:pt x="6000" y="4521"/>
                    <a:pt x="6229" y="4530"/>
                    <a:pt x="6464" y="4530"/>
                  </a:cubicBezTo>
                  <a:cubicBezTo>
                    <a:pt x="6542" y="4530"/>
                    <a:pt x="6620" y="4529"/>
                    <a:pt x="6698" y="4529"/>
                  </a:cubicBezTo>
                  <a:cubicBezTo>
                    <a:pt x="6769" y="4529"/>
                    <a:pt x="6841" y="4530"/>
                    <a:pt x="6911" y="4533"/>
                  </a:cubicBezTo>
                  <a:cubicBezTo>
                    <a:pt x="6911" y="4118"/>
                    <a:pt x="7071" y="3591"/>
                    <a:pt x="6879" y="3288"/>
                  </a:cubicBezTo>
                  <a:cubicBezTo>
                    <a:pt x="6528" y="2681"/>
                    <a:pt x="5874" y="2282"/>
                    <a:pt x="5539" y="1692"/>
                  </a:cubicBezTo>
                  <a:cubicBezTo>
                    <a:pt x="4837" y="479"/>
                    <a:pt x="3608" y="415"/>
                    <a:pt x="25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4" name="Google Shape;13434;p30"/>
            <p:cNvSpPr/>
            <p:nvPr/>
          </p:nvSpPr>
          <p:spPr>
            <a:xfrm>
              <a:off x="5813095" y="563314"/>
              <a:ext cx="271683" cy="285246"/>
            </a:xfrm>
            <a:custGeom>
              <a:avLst/>
              <a:gdLst/>
              <a:ahLst/>
              <a:cxnLst/>
              <a:rect l="l" t="t" r="r" b="b"/>
              <a:pathLst>
                <a:path w="5236" h="5520" extrusionOk="0">
                  <a:moveTo>
                    <a:pt x="2954" y="1"/>
                  </a:moveTo>
                  <a:cubicBezTo>
                    <a:pt x="2903" y="1"/>
                    <a:pt x="2855" y="8"/>
                    <a:pt x="2810" y="24"/>
                  </a:cubicBezTo>
                  <a:cubicBezTo>
                    <a:pt x="2443" y="152"/>
                    <a:pt x="2283" y="838"/>
                    <a:pt x="2076" y="1301"/>
                  </a:cubicBezTo>
                  <a:cubicBezTo>
                    <a:pt x="2012" y="1445"/>
                    <a:pt x="2091" y="1668"/>
                    <a:pt x="2091" y="1844"/>
                  </a:cubicBezTo>
                  <a:cubicBezTo>
                    <a:pt x="1022" y="2259"/>
                    <a:pt x="1" y="4333"/>
                    <a:pt x="272" y="5498"/>
                  </a:cubicBezTo>
                  <a:cubicBezTo>
                    <a:pt x="634" y="5498"/>
                    <a:pt x="1010" y="5520"/>
                    <a:pt x="1381" y="5520"/>
                  </a:cubicBezTo>
                  <a:cubicBezTo>
                    <a:pt x="1567" y="5520"/>
                    <a:pt x="1751" y="5514"/>
                    <a:pt x="1932" y="5498"/>
                  </a:cubicBezTo>
                  <a:cubicBezTo>
                    <a:pt x="2826" y="5403"/>
                    <a:pt x="3592" y="5083"/>
                    <a:pt x="3959" y="4142"/>
                  </a:cubicBezTo>
                  <a:cubicBezTo>
                    <a:pt x="4134" y="3663"/>
                    <a:pt x="4294" y="3104"/>
                    <a:pt x="4645" y="2769"/>
                  </a:cubicBezTo>
                  <a:cubicBezTo>
                    <a:pt x="5235" y="2179"/>
                    <a:pt x="5235" y="1716"/>
                    <a:pt x="4645" y="1189"/>
                  </a:cubicBezTo>
                  <a:cubicBezTo>
                    <a:pt x="4437" y="1014"/>
                    <a:pt x="4358" y="695"/>
                    <a:pt x="4150" y="567"/>
                  </a:cubicBezTo>
                  <a:cubicBezTo>
                    <a:pt x="3775" y="344"/>
                    <a:pt x="3302" y="1"/>
                    <a:pt x="29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5" name="Google Shape;13435;p30"/>
            <p:cNvSpPr/>
            <p:nvPr/>
          </p:nvSpPr>
          <p:spPr>
            <a:xfrm>
              <a:off x="6628765" y="1895567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862" y="0"/>
                  </a:moveTo>
                  <a:cubicBezTo>
                    <a:pt x="815" y="368"/>
                    <a:pt x="623" y="782"/>
                    <a:pt x="719" y="1102"/>
                  </a:cubicBezTo>
                  <a:cubicBezTo>
                    <a:pt x="958" y="1820"/>
                    <a:pt x="942" y="2410"/>
                    <a:pt x="511" y="3065"/>
                  </a:cubicBezTo>
                  <a:cubicBezTo>
                    <a:pt x="1" y="3831"/>
                    <a:pt x="384" y="4645"/>
                    <a:pt x="1261" y="4948"/>
                  </a:cubicBezTo>
                  <a:cubicBezTo>
                    <a:pt x="1486" y="5026"/>
                    <a:pt x="1736" y="5062"/>
                    <a:pt x="1998" y="5062"/>
                  </a:cubicBezTo>
                  <a:cubicBezTo>
                    <a:pt x="3023" y="5062"/>
                    <a:pt x="4219" y="4507"/>
                    <a:pt x="4677" y="3719"/>
                  </a:cubicBezTo>
                  <a:cubicBezTo>
                    <a:pt x="4820" y="3432"/>
                    <a:pt x="4932" y="3144"/>
                    <a:pt x="5028" y="2857"/>
                  </a:cubicBezTo>
                  <a:cubicBezTo>
                    <a:pt x="4804" y="2522"/>
                    <a:pt x="4613" y="2043"/>
                    <a:pt x="4278" y="1788"/>
                  </a:cubicBezTo>
                  <a:cubicBezTo>
                    <a:pt x="3480" y="1213"/>
                    <a:pt x="2634" y="671"/>
                    <a:pt x="1772" y="192"/>
                  </a:cubicBezTo>
                  <a:cubicBezTo>
                    <a:pt x="1517" y="64"/>
                    <a:pt x="1166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6" name="Google Shape;13436;p30"/>
            <p:cNvSpPr/>
            <p:nvPr/>
          </p:nvSpPr>
          <p:spPr>
            <a:xfrm>
              <a:off x="4974285" y="692292"/>
              <a:ext cx="257414" cy="218482"/>
            </a:xfrm>
            <a:custGeom>
              <a:avLst/>
              <a:gdLst/>
              <a:ahLst/>
              <a:cxnLst/>
              <a:rect l="l" t="t" r="r" b="b"/>
              <a:pathLst>
                <a:path w="4961" h="4228" extrusionOk="0">
                  <a:moveTo>
                    <a:pt x="2537" y="1"/>
                  </a:moveTo>
                  <a:cubicBezTo>
                    <a:pt x="2511" y="1"/>
                    <a:pt x="2484" y="1"/>
                    <a:pt x="2458" y="2"/>
                  </a:cubicBezTo>
                  <a:cubicBezTo>
                    <a:pt x="1245" y="2"/>
                    <a:pt x="654" y="353"/>
                    <a:pt x="160" y="1678"/>
                  </a:cubicBezTo>
                  <a:cubicBezTo>
                    <a:pt x="0" y="2125"/>
                    <a:pt x="0" y="2891"/>
                    <a:pt x="287" y="3210"/>
                  </a:cubicBezTo>
                  <a:cubicBezTo>
                    <a:pt x="721" y="3699"/>
                    <a:pt x="1217" y="4227"/>
                    <a:pt x="1866" y="4227"/>
                  </a:cubicBezTo>
                  <a:cubicBezTo>
                    <a:pt x="2149" y="4227"/>
                    <a:pt x="2460" y="4127"/>
                    <a:pt x="2809" y="3880"/>
                  </a:cubicBezTo>
                  <a:cubicBezTo>
                    <a:pt x="3096" y="3673"/>
                    <a:pt x="3591" y="3816"/>
                    <a:pt x="3958" y="3689"/>
                  </a:cubicBezTo>
                  <a:cubicBezTo>
                    <a:pt x="4261" y="3593"/>
                    <a:pt x="4724" y="3353"/>
                    <a:pt x="4756" y="3114"/>
                  </a:cubicBezTo>
                  <a:cubicBezTo>
                    <a:pt x="4960" y="1558"/>
                    <a:pt x="4266" y="1"/>
                    <a:pt x="25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7" name="Google Shape;13437;p30"/>
            <p:cNvSpPr/>
            <p:nvPr/>
          </p:nvSpPr>
          <p:spPr>
            <a:xfrm>
              <a:off x="6112070" y="1331289"/>
              <a:ext cx="178908" cy="350460"/>
            </a:xfrm>
            <a:custGeom>
              <a:avLst/>
              <a:gdLst/>
              <a:ahLst/>
              <a:cxnLst/>
              <a:rect l="l" t="t" r="r" b="b"/>
              <a:pathLst>
                <a:path w="3448" h="6782" extrusionOk="0">
                  <a:moveTo>
                    <a:pt x="2591" y="0"/>
                  </a:moveTo>
                  <a:cubicBezTo>
                    <a:pt x="2478" y="0"/>
                    <a:pt x="2366" y="31"/>
                    <a:pt x="2266" y="100"/>
                  </a:cubicBezTo>
                  <a:cubicBezTo>
                    <a:pt x="1915" y="340"/>
                    <a:pt x="1644" y="691"/>
                    <a:pt x="1484" y="1090"/>
                  </a:cubicBezTo>
                  <a:cubicBezTo>
                    <a:pt x="1037" y="2271"/>
                    <a:pt x="686" y="3484"/>
                    <a:pt x="271" y="4680"/>
                  </a:cubicBezTo>
                  <a:cubicBezTo>
                    <a:pt x="0" y="5431"/>
                    <a:pt x="240" y="6260"/>
                    <a:pt x="910" y="6548"/>
                  </a:cubicBezTo>
                  <a:cubicBezTo>
                    <a:pt x="1232" y="6678"/>
                    <a:pt x="1569" y="6782"/>
                    <a:pt x="1879" y="6782"/>
                  </a:cubicBezTo>
                  <a:cubicBezTo>
                    <a:pt x="2291" y="6782"/>
                    <a:pt x="2654" y="6599"/>
                    <a:pt x="2873" y="6053"/>
                  </a:cubicBezTo>
                  <a:cubicBezTo>
                    <a:pt x="3192" y="5271"/>
                    <a:pt x="3336" y="4409"/>
                    <a:pt x="3447" y="3978"/>
                  </a:cubicBezTo>
                  <a:cubicBezTo>
                    <a:pt x="3447" y="2670"/>
                    <a:pt x="3447" y="1776"/>
                    <a:pt x="3447" y="882"/>
                  </a:cubicBezTo>
                  <a:cubicBezTo>
                    <a:pt x="3435" y="407"/>
                    <a:pt x="3001" y="0"/>
                    <a:pt x="25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8" name="Google Shape;13438;p30"/>
            <p:cNvSpPr/>
            <p:nvPr/>
          </p:nvSpPr>
          <p:spPr>
            <a:xfrm>
              <a:off x="6934329" y="390362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1"/>
                  </a:moveTo>
                  <a:cubicBezTo>
                    <a:pt x="1699" y="1"/>
                    <a:pt x="1500" y="33"/>
                    <a:pt x="1309" y="68"/>
                  </a:cubicBezTo>
                  <a:cubicBezTo>
                    <a:pt x="831" y="164"/>
                    <a:pt x="112" y="547"/>
                    <a:pt x="49" y="898"/>
                  </a:cubicBezTo>
                  <a:cubicBezTo>
                    <a:pt x="1" y="1488"/>
                    <a:pt x="192" y="2063"/>
                    <a:pt x="607" y="2494"/>
                  </a:cubicBezTo>
                  <a:cubicBezTo>
                    <a:pt x="1900" y="3706"/>
                    <a:pt x="3320" y="4808"/>
                    <a:pt x="4693" y="5925"/>
                  </a:cubicBezTo>
                  <a:cubicBezTo>
                    <a:pt x="4980" y="6116"/>
                    <a:pt x="5267" y="6260"/>
                    <a:pt x="5570" y="6388"/>
                  </a:cubicBezTo>
                  <a:lnTo>
                    <a:pt x="5826" y="6164"/>
                  </a:lnTo>
                  <a:cubicBezTo>
                    <a:pt x="5299" y="4967"/>
                    <a:pt x="4852" y="3738"/>
                    <a:pt x="4246" y="2573"/>
                  </a:cubicBezTo>
                  <a:cubicBezTo>
                    <a:pt x="3911" y="1919"/>
                    <a:pt x="3240" y="1424"/>
                    <a:pt x="2969" y="754"/>
                  </a:cubicBezTo>
                  <a:cubicBezTo>
                    <a:pt x="2717" y="152"/>
                    <a:pt x="2316" y="1"/>
                    <a:pt x="18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39" name="Google Shape;13439;p30"/>
            <p:cNvSpPr/>
            <p:nvPr/>
          </p:nvSpPr>
          <p:spPr>
            <a:xfrm>
              <a:off x="5844591" y="-10419"/>
              <a:ext cx="300636" cy="237498"/>
            </a:xfrm>
            <a:custGeom>
              <a:avLst/>
              <a:gdLst/>
              <a:ahLst/>
              <a:cxnLst/>
              <a:rect l="l" t="t" r="r" b="b"/>
              <a:pathLst>
                <a:path w="5794" h="4596" extrusionOk="0">
                  <a:moveTo>
                    <a:pt x="1154" y="1"/>
                  </a:moveTo>
                  <a:cubicBezTo>
                    <a:pt x="809" y="1"/>
                    <a:pt x="402" y="113"/>
                    <a:pt x="240" y="275"/>
                  </a:cubicBezTo>
                  <a:cubicBezTo>
                    <a:pt x="16" y="514"/>
                    <a:pt x="0" y="1265"/>
                    <a:pt x="192" y="1504"/>
                  </a:cubicBezTo>
                  <a:cubicBezTo>
                    <a:pt x="1022" y="2493"/>
                    <a:pt x="1931" y="3403"/>
                    <a:pt x="2937" y="4217"/>
                  </a:cubicBezTo>
                  <a:cubicBezTo>
                    <a:pt x="3200" y="4437"/>
                    <a:pt x="3743" y="4596"/>
                    <a:pt x="4140" y="4596"/>
                  </a:cubicBezTo>
                  <a:cubicBezTo>
                    <a:pt x="4319" y="4596"/>
                    <a:pt x="4469" y="4563"/>
                    <a:pt x="4549" y="4488"/>
                  </a:cubicBezTo>
                  <a:cubicBezTo>
                    <a:pt x="5107" y="3978"/>
                    <a:pt x="5347" y="3164"/>
                    <a:pt x="5793" y="2334"/>
                  </a:cubicBezTo>
                  <a:cubicBezTo>
                    <a:pt x="5602" y="2142"/>
                    <a:pt x="5410" y="1967"/>
                    <a:pt x="5187" y="1823"/>
                  </a:cubicBezTo>
                  <a:cubicBezTo>
                    <a:pt x="3974" y="1201"/>
                    <a:pt x="2761" y="578"/>
                    <a:pt x="1500" y="52"/>
                  </a:cubicBezTo>
                  <a:cubicBezTo>
                    <a:pt x="1404" y="17"/>
                    <a:pt x="1283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0" name="Google Shape;13440;p30"/>
            <p:cNvSpPr/>
            <p:nvPr/>
          </p:nvSpPr>
          <p:spPr>
            <a:xfrm>
              <a:off x="5685608" y="918313"/>
              <a:ext cx="288183" cy="229075"/>
            </a:xfrm>
            <a:custGeom>
              <a:avLst/>
              <a:gdLst/>
              <a:ahLst/>
              <a:cxnLst/>
              <a:rect l="l" t="t" r="r" b="b"/>
              <a:pathLst>
                <a:path w="5554" h="4433" extrusionOk="0">
                  <a:moveTo>
                    <a:pt x="2394" y="1"/>
                  </a:moveTo>
                  <a:cubicBezTo>
                    <a:pt x="2027" y="256"/>
                    <a:pt x="1692" y="527"/>
                    <a:pt x="1373" y="831"/>
                  </a:cubicBezTo>
                  <a:cubicBezTo>
                    <a:pt x="1069" y="1166"/>
                    <a:pt x="926" y="1629"/>
                    <a:pt x="638" y="1964"/>
                  </a:cubicBezTo>
                  <a:cubicBezTo>
                    <a:pt x="0" y="2698"/>
                    <a:pt x="399" y="3544"/>
                    <a:pt x="734" y="4054"/>
                  </a:cubicBezTo>
                  <a:cubicBezTo>
                    <a:pt x="895" y="4291"/>
                    <a:pt x="1554" y="4433"/>
                    <a:pt x="2017" y="4433"/>
                  </a:cubicBezTo>
                  <a:cubicBezTo>
                    <a:pt x="2242" y="4433"/>
                    <a:pt x="2421" y="4399"/>
                    <a:pt x="2474" y="4326"/>
                  </a:cubicBezTo>
                  <a:cubicBezTo>
                    <a:pt x="3048" y="3480"/>
                    <a:pt x="3958" y="3719"/>
                    <a:pt x="4628" y="3368"/>
                  </a:cubicBezTo>
                  <a:cubicBezTo>
                    <a:pt x="4979" y="3177"/>
                    <a:pt x="5522" y="2905"/>
                    <a:pt x="5538" y="2650"/>
                  </a:cubicBezTo>
                  <a:cubicBezTo>
                    <a:pt x="5554" y="2283"/>
                    <a:pt x="5267" y="1788"/>
                    <a:pt x="4963" y="1517"/>
                  </a:cubicBezTo>
                  <a:cubicBezTo>
                    <a:pt x="4405" y="1054"/>
                    <a:pt x="3798" y="623"/>
                    <a:pt x="3176" y="256"/>
                  </a:cubicBezTo>
                  <a:cubicBezTo>
                    <a:pt x="3016" y="160"/>
                    <a:pt x="2809" y="129"/>
                    <a:pt x="2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1" name="Google Shape;13441;p30"/>
            <p:cNvSpPr/>
            <p:nvPr/>
          </p:nvSpPr>
          <p:spPr>
            <a:xfrm>
              <a:off x="4922086" y="1755531"/>
              <a:ext cx="212064" cy="278322"/>
            </a:xfrm>
            <a:custGeom>
              <a:avLst/>
              <a:gdLst/>
              <a:ahLst/>
              <a:cxnLst/>
              <a:rect l="l" t="t" r="r" b="b"/>
              <a:pathLst>
                <a:path w="4087" h="5386" extrusionOk="0">
                  <a:moveTo>
                    <a:pt x="1056" y="1"/>
                  </a:moveTo>
                  <a:cubicBezTo>
                    <a:pt x="741" y="1"/>
                    <a:pt x="440" y="232"/>
                    <a:pt x="352" y="684"/>
                  </a:cubicBezTo>
                  <a:cubicBezTo>
                    <a:pt x="208" y="1434"/>
                    <a:pt x="80" y="2168"/>
                    <a:pt x="1" y="2918"/>
                  </a:cubicBezTo>
                  <a:cubicBezTo>
                    <a:pt x="1" y="3221"/>
                    <a:pt x="80" y="3508"/>
                    <a:pt x="240" y="3764"/>
                  </a:cubicBezTo>
                  <a:cubicBezTo>
                    <a:pt x="511" y="4211"/>
                    <a:pt x="767" y="4785"/>
                    <a:pt x="1182" y="4977"/>
                  </a:cubicBezTo>
                  <a:cubicBezTo>
                    <a:pt x="1734" y="5253"/>
                    <a:pt x="2345" y="5385"/>
                    <a:pt x="2965" y="5385"/>
                  </a:cubicBezTo>
                  <a:cubicBezTo>
                    <a:pt x="3062" y="5385"/>
                    <a:pt x="3159" y="5382"/>
                    <a:pt x="3256" y="5376"/>
                  </a:cubicBezTo>
                  <a:cubicBezTo>
                    <a:pt x="3576" y="5360"/>
                    <a:pt x="3815" y="4626"/>
                    <a:pt x="4086" y="4227"/>
                  </a:cubicBezTo>
                  <a:cubicBezTo>
                    <a:pt x="3512" y="2535"/>
                    <a:pt x="2794" y="1131"/>
                    <a:pt x="1469" y="141"/>
                  </a:cubicBezTo>
                  <a:cubicBezTo>
                    <a:pt x="1341" y="47"/>
                    <a:pt x="1197" y="1"/>
                    <a:pt x="10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2" name="Google Shape;13442;p30"/>
            <p:cNvSpPr/>
            <p:nvPr/>
          </p:nvSpPr>
          <p:spPr>
            <a:xfrm>
              <a:off x="4142894" y="1502691"/>
              <a:ext cx="314698" cy="173525"/>
            </a:xfrm>
            <a:custGeom>
              <a:avLst/>
              <a:gdLst/>
              <a:ahLst/>
              <a:cxnLst/>
              <a:rect l="l" t="t" r="r" b="b"/>
              <a:pathLst>
                <a:path w="6065" h="3358" extrusionOk="0">
                  <a:moveTo>
                    <a:pt x="4527" y="1"/>
                  </a:moveTo>
                  <a:cubicBezTo>
                    <a:pt x="4472" y="1"/>
                    <a:pt x="4421" y="8"/>
                    <a:pt x="4373" y="23"/>
                  </a:cubicBezTo>
                  <a:cubicBezTo>
                    <a:pt x="3112" y="438"/>
                    <a:pt x="1947" y="1076"/>
                    <a:pt x="750" y="1667"/>
                  </a:cubicBezTo>
                  <a:cubicBezTo>
                    <a:pt x="479" y="1810"/>
                    <a:pt x="271" y="2098"/>
                    <a:pt x="0" y="2353"/>
                  </a:cubicBezTo>
                  <a:cubicBezTo>
                    <a:pt x="192" y="2576"/>
                    <a:pt x="303" y="2816"/>
                    <a:pt x="431" y="2848"/>
                  </a:cubicBezTo>
                  <a:cubicBezTo>
                    <a:pt x="1596" y="3023"/>
                    <a:pt x="2777" y="3103"/>
                    <a:pt x="3926" y="3310"/>
                  </a:cubicBezTo>
                  <a:cubicBezTo>
                    <a:pt x="4108" y="3342"/>
                    <a:pt x="4275" y="3357"/>
                    <a:pt x="4429" y="3357"/>
                  </a:cubicBezTo>
                  <a:cubicBezTo>
                    <a:pt x="5446" y="3357"/>
                    <a:pt x="5858" y="2689"/>
                    <a:pt x="5969" y="1635"/>
                  </a:cubicBezTo>
                  <a:cubicBezTo>
                    <a:pt x="6001" y="1300"/>
                    <a:pt x="6065" y="789"/>
                    <a:pt x="5905" y="677"/>
                  </a:cubicBezTo>
                  <a:cubicBezTo>
                    <a:pt x="5498" y="382"/>
                    <a:pt x="4929" y="1"/>
                    <a:pt x="45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3" name="Google Shape;13443;p30"/>
            <p:cNvSpPr/>
            <p:nvPr/>
          </p:nvSpPr>
          <p:spPr>
            <a:xfrm>
              <a:off x="2188868" y="1964965"/>
              <a:ext cx="284655" cy="192748"/>
            </a:xfrm>
            <a:custGeom>
              <a:avLst/>
              <a:gdLst/>
              <a:ahLst/>
              <a:cxnLst/>
              <a:rect l="l" t="t" r="r" b="b"/>
              <a:pathLst>
                <a:path w="5486" h="3730" extrusionOk="0">
                  <a:moveTo>
                    <a:pt x="722" y="0"/>
                  </a:moveTo>
                  <a:cubicBezTo>
                    <a:pt x="149" y="0"/>
                    <a:pt x="0" y="390"/>
                    <a:pt x="346" y="924"/>
                  </a:cubicBezTo>
                  <a:cubicBezTo>
                    <a:pt x="889" y="1786"/>
                    <a:pt x="1511" y="2599"/>
                    <a:pt x="2214" y="3334"/>
                  </a:cubicBezTo>
                  <a:cubicBezTo>
                    <a:pt x="2445" y="3565"/>
                    <a:pt x="2928" y="3729"/>
                    <a:pt x="3310" y="3729"/>
                  </a:cubicBezTo>
                  <a:cubicBezTo>
                    <a:pt x="3455" y="3729"/>
                    <a:pt x="3585" y="3705"/>
                    <a:pt x="3682" y="3653"/>
                  </a:cubicBezTo>
                  <a:cubicBezTo>
                    <a:pt x="4320" y="3318"/>
                    <a:pt x="5485" y="3270"/>
                    <a:pt x="5166" y="1993"/>
                  </a:cubicBezTo>
                  <a:lnTo>
                    <a:pt x="5437" y="1865"/>
                  </a:lnTo>
                  <a:cubicBezTo>
                    <a:pt x="5150" y="1418"/>
                    <a:pt x="4943" y="716"/>
                    <a:pt x="4560" y="605"/>
                  </a:cubicBezTo>
                  <a:cubicBezTo>
                    <a:pt x="3379" y="269"/>
                    <a:pt x="2150" y="158"/>
                    <a:pt x="921" y="14"/>
                  </a:cubicBezTo>
                  <a:cubicBezTo>
                    <a:pt x="850" y="5"/>
                    <a:pt x="784" y="0"/>
                    <a:pt x="7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4" name="Google Shape;13444;p30"/>
            <p:cNvSpPr/>
            <p:nvPr/>
          </p:nvSpPr>
          <p:spPr>
            <a:xfrm>
              <a:off x="3275856" y="787992"/>
              <a:ext cx="241017" cy="229799"/>
            </a:xfrm>
            <a:custGeom>
              <a:avLst/>
              <a:gdLst/>
              <a:ahLst/>
              <a:cxnLst/>
              <a:rect l="l" t="t" r="r" b="b"/>
              <a:pathLst>
                <a:path w="4645" h="4447" extrusionOk="0">
                  <a:moveTo>
                    <a:pt x="2473" y="1"/>
                  </a:moveTo>
                  <a:cubicBezTo>
                    <a:pt x="2161" y="1"/>
                    <a:pt x="1823" y="84"/>
                    <a:pt x="1469" y="257"/>
                  </a:cubicBezTo>
                  <a:cubicBezTo>
                    <a:pt x="942" y="512"/>
                    <a:pt x="511" y="943"/>
                    <a:pt x="1" y="1326"/>
                  </a:cubicBezTo>
                  <a:cubicBezTo>
                    <a:pt x="448" y="1853"/>
                    <a:pt x="735" y="2252"/>
                    <a:pt x="1070" y="2603"/>
                  </a:cubicBezTo>
                  <a:cubicBezTo>
                    <a:pt x="1645" y="3193"/>
                    <a:pt x="2155" y="3879"/>
                    <a:pt x="2841" y="4310"/>
                  </a:cubicBezTo>
                  <a:cubicBezTo>
                    <a:pt x="2982" y="4404"/>
                    <a:pt x="3194" y="4447"/>
                    <a:pt x="3419" y="4447"/>
                  </a:cubicBezTo>
                  <a:cubicBezTo>
                    <a:pt x="3731" y="4447"/>
                    <a:pt x="4067" y="4363"/>
                    <a:pt x="4262" y="4215"/>
                  </a:cubicBezTo>
                  <a:cubicBezTo>
                    <a:pt x="4549" y="4007"/>
                    <a:pt x="4645" y="3385"/>
                    <a:pt x="4613" y="2906"/>
                  </a:cubicBezTo>
                  <a:cubicBezTo>
                    <a:pt x="4597" y="2427"/>
                    <a:pt x="4326" y="1964"/>
                    <a:pt x="4182" y="1485"/>
                  </a:cubicBezTo>
                  <a:cubicBezTo>
                    <a:pt x="3874" y="527"/>
                    <a:pt x="3255" y="1"/>
                    <a:pt x="24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5" name="Google Shape;13445;p30"/>
            <p:cNvSpPr/>
            <p:nvPr/>
          </p:nvSpPr>
          <p:spPr>
            <a:xfrm>
              <a:off x="3164091" y="1540982"/>
              <a:ext cx="277442" cy="179829"/>
            </a:xfrm>
            <a:custGeom>
              <a:avLst/>
              <a:gdLst/>
              <a:ahLst/>
              <a:cxnLst/>
              <a:rect l="l" t="t" r="r" b="b"/>
              <a:pathLst>
                <a:path w="5347" h="3480" extrusionOk="0">
                  <a:moveTo>
                    <a:pt x="4756" y="0"/>
                  </a:moveTo>
                  <a:cubicBezTo>
                    <a:pt x="3352" y="48"/>
                    <a:pt x="1963" y="176"/>
                    <a:pt x="591" y="351"/>
                  </a:cubicBezTo>
                  <a:cubicBezTo>
                    <a:pt x="351" y="367"/>
                    <a:pt x="0" y="750"/>
                    <a:pt x="0" y="958"/>
                  </a:cubicBezTo>
                  <a:cubicBezTo>
                    <a:pt x="80" y="1931"/>
                    <a:pt x="1820" y="3463"/>
                    <a:pt x="3017" y="3479"/>
                  </a:cubicBezTo>
                  <a:cubicBezTo>
                    <a:pt x="3096" y="3447"/>
                    <a:pt x="3559" y="3479"/>
                    <a:pt x="3703" y="3272"/>
                  </a:cubicBezTo>
                  <a:cubicBezTo>
                    <a:pt x="4293" y="2442"/>
                    <a:pt x="4820" y="1580"/>
                    <a:pt x="5283" y="686"/>
                  </a:cubicBezTo>
                  <a:cubicBezTo>
                    <a:pt x="5347" y="559"/>
                    <a:pt x="4932" y="0"/>
                    <a:pt x="47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6" name="Google Shape;13446;p30"/>
            <p:cNvSpPr/>
            <p:nvPr/>
          </p:nvSpPr>
          <p:spPr>
            <a:xfrm>
              <a:off x="1745594" y="1962381"/>
              <a:ext cx="294825" cy="227628"/>
            </a:xfrm>
            <a:custGeom>
              <a:avLst/>
              <a:gdLst/>
              <a:ahLst/>
              <a:cxnLst/>
              <a:rect l="l" t="t" r="r" b="b"/>
              <a:pathLst>
                <a:path w="5682" h="4405" extrusionOk="0">
                  <a:moveTo>
                    <a:pt x="2809" y="0"/>
                  </a:moveTo>
                  <a:lnTo>
                    <a:pt x="2474" y="160"/>
                  </a:lnTo>
                  <a:cubicBezTo>
                    <a:pt x="2649" y="926"/>
                    <a:pt x="2857" y="1676"/>
                    <a:pt x="3048" y="2554"/>
                  </a:cubicBezTo>
                  <a:cubicBezTo>
                    <a:pt x="2330" y="2394"/>
                    <a:pt x="1788" y="2234"/>
                    <a:pt x="1245" y="2155"/>
                  </a:cubicBezTo>
                  <a:cubicBezTo>
                    <a:pt x="1130" y="2141"/>
                    <a:pt x="1016" y="2131"/>
                    <a:pt x="906" y="2131"/>
                  </a:cubicBezTo>
                  <a:cubicBezTo>
                    <a:pt x="514" y="2131"/>
                    <a:pt x="183" y="2260"/>
                    <a:pt x="96" y="2809"/>
                  </a:cubicBezTo>
                  <a:cubicBezTo>
                    <a:pt x="0" y="3479"/>
                    <a:pt x="128" y="4118"/>
                    <a:pt x="862" y="4213"/>
                  </a:cubicBezTo>
                  <a:cubicBezTo>
                    <a:pt x="1207" y="4264"/>
                    <a:pt x="1556" y="4280"/>
                    <a:pt x="1912" y="4280"/>
                  </a:cubicBezTo>
                  <a:cubicBezTo>
                    <a:pt x="2446" y="4280"/>
                    <a:pt x="2994" y="4245"/>
                    <a:pt x="3559" y="4245"/>
                  </a:cubicBezTo>
                  <a:cubicBezTo>
                    <a:pt x="3415" y="3783"/>
                    <a:pt x="3336" y="3463"/>
                    <a:pt x="3192" y="2985"/>
                  </a:cubicBezTo>
                  <a:lnTo>
                    <a:pt x="3192" y="2985"/>
                  </a:lnTo>
                  <a:cubicBezTo>
                    <a:pt x="3830" y="3479"/>
                    <a:pt x="4293" y="3878"/>
                    <a:pt x="4804" y="4213"/>
                  </a:cubicBezTo>
                  <a:cubicBezTo>
                    <a:pt x="5043" y="4357"/>
                    <a:pt x="5346" y="4341"/>
                    <a:pt x="5634" y="4405"/>
                  </a:cubicBezTo>
                  <a:cubicBezTo>
                    <a:pt x="5666" y="4134"/>
                    <a:pt x="5682" y="3846"/>
                    <a:pt x="5666" y="3575"/>
                  </a:cubicBezTo>
                  <a:cubicBezTo>
                    <a:pt x="5522" y="1708"/>
                    <a:pt x="3623" y="1325"/>
                    <a:pt x="28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7" name="Google Shape;13447;p30"/>
            <p:cNvSpPr/>
            <p:nvPr/>
          </p:nvSpPr>
          <p:spPr>
            <a:xfrm>
              <a:off x="4076633" y="328664"/>
              <a:ext cx="271631" cy="202153"/>
            </a:xfrm>
            <a:custGeom>
              <a:avLst/>
              <a:gdLst/>
              <a:ahLst/>
              <a:cxnLst/>
              <a:rect l="l" t="t" r="r" b="b"/>
              <a:pathLst>
                <a:path w="5235" h="3912" extrusionOk="0">
                  <a:moveTo>
                    <a:pt x="3714" y="0"/>
                  </a:moveTo>
                  <a:cubicBezTo>
                    <a:pt x="3710" y="0"/>
                    <a:pt x="3706" y="1"/>
                    <a:pt x="3703" y="1"/>
                  </a:cubicBezTo>
                  <a:cubicBezTo>
                    <a:pt x="2729" y="240"/>
                    <a:pt x="1676" y="384"/>
                    <a:pt x="814" y="879"/>
                  </a:cubicBezTo>
                  <a:cubicBezTo>
                    <a:pt x="48" y="1294"/>
                    <a:pt x="0" y="2507"/>
                    <a:pt x="591" y="2682"/>
                  </a:cubicBezTo>
                  <a:cubicBezTo>
                    <a:pt x="2027" y="3145"/>
                    <a:pt x="3495" y="3464"/>
                    <a:pt x="5235" y="3911"/>
                  </a:cubicBezTo>
                  <a:cubicBezTo>
                    <a:pt x="4804" y="2507"/>
                    <a:pt x="4517" y="1453"/>
                    <a:pt x="4166" y="432"/>
                  </a:cubicBezTo>
                  <a:cubicBezTo>
                    <a:pt x="4104" y="261"/>
                    <a:pt x="3846" y="0"/>
                    <a:pt x="37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8" name="Google Shape;13448;p30"/>
            <p:cNvSpPr/>
            <p:nvPr/>
          </p:nvSpPr>
          <p:spPr>
            <a:xfrm>
              <a:off x="1549304" y="1363017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2366" y="1"/>
                  </a:moveTo>
                  <a:cubicBezTo>
                    <a:pt x="2232" y="1"/>
                    <a:pt x="2127" y="23"/>
                    <a:pt x="2091" y="77"/>
                  </a:cubicBezTo>
                  <a:cubicBezTo>
                    <a:pt x="1421" y="1098"/>
                    <a:pt x="687" y="2119"/>
                    <a:pt x="304" y="3237"/>
                  </a:cubicBezTo>
                  <a:cubicBezTo>
                    <a:pt x="1" y="4194"/>
                    <a:pt x="1118" y="4449"/>
                    <a:pt x="1756" y="4705"/>
                  </a:cubicBezTo>
                  <a:cubicBezTo>
                    <a:pt x="1779" y="4713"/>
                    <a:pt x="1806" y="4717"/>
                    <a:pt x="1836" y="4717"/>
                  </a:cubicBezTo>
                  <a:cubicBezTo>
                    <a:pt x="2154" y="4717"/>
                    <a:pt x="2803" y="4274"/>
                    <a:pt x="2905" y="3939"/>
                  </a:cubicBezTo>
                  <a:cubicBezTo>
                    <a:pt x="3225" y="3013"/>
                    <a:pt x="3320" y="2008"/>
                    <a:pt x="3544" y="747"/>
                  </a:cubicBezTo>
                  <a:cubicBezTo>
                    <a:pt x="3496" y="683"/>
                    <a:pt x="3352" y="316"/>
                    <a:pt x="3081" y="156"/>
                  </a:cubicBezTo>
                  <a:cubicBezTo>
                    <a:pt x="2900" y="66"/>
                    <a:pt x="2593" y="1"/>
                    <a:pt x="2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49" name="Google Shape;13449;p30"/>
            <p:cNvSpPr/>
            <p:nvPr/>
          </p:nvSpPr>
          <p:spPr>
            <a:xfrm>
              <a:off x="5365100" y="635347"/>
              <a:ext cx="264211" cy="145310"/>
            </a:xfrm>
            <a:custGeom>
              <a:avLst/>
              <a:gdLst/>
              <a:ahLst/>
              <a:cxnLst/>
              <a:rect l="l" t="t" r="r" b="b"/>
              <a:pathLst>
                <a:path w="5092" h="2812" extrusionOk="0">
                  <a:moveTo>
                    <a:pt x="3884" y="0"/>
                  </a:moveTo>
                  <a:cubicBezTo>
                    <a:pt x="3597" y="0"/>
                    <a:pt x="3301" y="51"/>
                    <a:pt x="3017" y="51"/>
                  </a:cubicBezTo>
                  <a:cubicBezTo>
                    <a:pt x="2897" y="53"/>
                    <a:pt x="2777" y="54"/>
                    <a:pt x="2657" y="54"/>
                  </a:cubicBezTo>
                  <a:cubicBezTo>
                    <a:pt x="2473" y="54"/>
                    <a:pt x="2288" y="52"/>
                    <a:pt x="2103" y="52"/>
                  </a:cubicBezTo>
                  <a:cubicBezTo>
                    <a:pt x="1715" y="52"/>
                    <a:pt x="1326" y="61"/>
                    <a:pt x="942" y="115"/>
                  </a:cubicBezTo>
                  <a:cubicBezTo>
                    <a:pt x="145" y="210"/>
                    <a:pt x="1" y="849"/>
                    <a:pt x="352" y="1375"/>
                  </a:cubicBezTo>
                  <a:cubicBezTo>
                    <a:pt x="719" y="1918"/>
                    <a:pt x="1373" y="2285"/>
                    <a:pt x="1980" y="2812"/>
                  </a:cubicBezTo>
                  <a:cubicBezTo>
                    <a:pt x="3065" y="2333"/>
                    <a:pt x="4007" y="2030"/>
                    <a:pt x="4821" y="1519"/>
                  </a:cubicBezTo>
                  <a:cubicBezTo>
                    <a:pt x="5092" y="1343"/>
                    <a:pt x="5060" y="625"/>
                    <a:pt x="5012" y="178"/>
                  </a:cubicBezTo>
                  <a:cubicBezTo>
                    <a:pt x="5012" y="83"/>
                    <a:pt x="4358" y="35"/>
                    <a:pt x="3991" y="3"/>
                  </a:cubicBezTo>
                  <a:cubicBezTo>
                    <a:pt x="3955" y="1"/>
                    <a:pt x="3920" y="0"/>
                    <a:pt x="38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0" name="Google Shape;13450;p30"/>
            <p:cNvSpPr/>
            <p:nvPr/>
          </p:nvSpPr>
          <p:spPr>
            <a:xfrm>
              <a:off x="4903043" y="896042"/>
              <a:ext cx="234428" cy="201843"/>
            </a:xfrm>
            <a:custGeom>
              <a:avLst/>
              <a:gdLst/>
              <a:ahLst/>
              <a:cxnLst/>
              <a:rect l="l" t="t" r="r" b="b"/>
              <a:pathLst>
                <a:path w="4518" h="3906" extrusionOk="0">
                  <a:moveTo>
                    <a:pt x="336" y="1"/>
                  </a:moveTo>
                  <a:lnTo>
                    <a:pt x="1" y="161"/>
                  </a:lnTo>
                  <a:cubicBezTo>
                    <a:pt x="128" y="1086"/>
                    <a:pt x="224" y="1980"/>
                    <a:pt x="416" y="2874"/>
                  </a:cubicBezTo>
                  <a:cubicBezTo>
                    <a:pt x="542" y="3531"/>
                    <a:pt x="945" y="3905"/>
                    <a:pt x="1465" y="3905"/>
                  </a:cubicBezTo>
                  <a:cubicBezTo>
                    <a:pt x="1665" y="3905"/>
                    <a:pt x="1882" y="3850"/>
                    <a:pt x="2107" y="3735"/>
                  </a:cubicBezTo>
                  <a:cubicBezTo>
                    <a:pt x="2889" y="3336"/>
                    <a:pt x="3623" y="2826"/>
                    <a:pt x="4517" y="2251"/>
                  </a:cubicBezTo>
                  <a:cubicBezTo>
                    <a:pt x="3288" y="990"/>
                    <a:pt x="1724" y="623"/>
                    <a:pt x="3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1" name="Google Shape;13451;p30"/>
            <p:cNvSpPr/>
            <p:nvPr/>
          </p:nvSpPr>
          <p:spPr>
            <a:xfrm>
              <a:off x="4652116" y="557940"/>
              <a:ext cx="220366" cy="184635"/>
            </a:xfrm>
            <a:custGeom>
              <a:avLst/>
              <a:gdLst/>
              <a:ahLst/>
              <a:cxnLst/>
              <a:rect l="l" t="t" r="r" b="b"/>
              <a:pathLst>
                <a:path w="4247" h="3573" extrusionOk="0">
                  <a:moveTo>
                    <a:pt x="2554" y="0"/>
                  </a:moveTo>
                  <a:cubicBezTo>
                    <a:pt x="2548" y="0"/>
                    <a:pt x="2543" y="1"/>
                    <a:pt x="2539" y="1"/>
                  </a:cubicBezTo>
                  <a:cubicBezTo>
                    <a:pt x="1501" y="49"/>
                    <a:pt x="1" y="1182"/>
                    <a:pt x="1" y="1916"/>
                  </a:cubicBezTo>
                  <a:cubicBezTo>
                    <a:pt x="1" y="2461"/>
                    <a:pt x="1380" y="3573"/>
                    <a:pt x="2285" y="3573"/>
                  </a:cubicBezTo>
                  <a:cubicBezTo>
                    <a:pt x="2387" y="3573"/>
                    <a:pt x="2483" y="3558"/>
                    <a:pt x="2570" y="3528"/>
                  </a:cubicBezTo>
                  <a:cubicBezTo>
                    <a:pt x="3273" y="3288"/>
                    <a:pt x="3704" y="2315"/>
                    <a:pt x="4246" y="1660"/>
                  </a:cubicBezTo>
                  <a:cubicBezTo>
                    <a:pt x="4025" y="901"/>
                    <a:pt x="3129" y="0"/>
                    <a:pt x="2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2" name="Google Shape;13452;p30"/>
            <p:cNvSpPr/>
            <p:nvPr/>
          </p:nvSpPr>
          <p:spPr>
            <a:xfrm>
              <a:off x="2939678" y="282312"/>
              <a:ext cx="191309" cy="256721"/>
            </a:xfrm>
            <a:custGeom>
              <a:avLst/>
              <a:gdLst/>
              <a:ahLst/>
              <a:cxnLst/>
              <a:rect l="l" t="t" r="r" b="b"/>
              <a:pathLst>
                <a:path w="3687" h="4968" extrusionOk="0">
                  <a:moveTo>
                    <a:pt x="2209" y="0"/>
                  </a:moveTo>
                  <a:cubicBezTo>
                    <a:pt x="2000" y="0"/>
                    <a:pt x="1471" y="227"/>
                    <a:pt x="1389" y="419"/>
                  </a:cubicBezTo>
                  <a:cubicBezTo>
                    <a:pt x="878" y="1616"/>
                    <a:pt x="463" y="2845"/>
                    <a:pt x="80" y="4074"/>
                  </a:cubicBezTo>
                  <a:cubicBezTo>
                    <a:pt x="0" y="4329"/>
                    <a:pt x="176" y="4664"/>
                    <a:pt x="240" y="4968"/>
                  </a:cubicBezTo>
                  <a:cubicBezTo>
                    <a:pt x="511" y="4888"/>
                    <a:pt x="846" y="4888"/>
                    <a:pt x="1022" y="4728"/>
                  </a:cubicBezTo>
                  <a:cubicBezTo>
                    <a:pt x="1804" y="3994"/>
                    <a:pt x="2538" y="3228"/>
                    <a:pt x="3272" y="2462"/>
                  </a:cubicBezTo>
                  <a:cubicBezTo>
                    <a:pt x="3416" y="2302"/>
                    <a:pt x="3495" y="2063"/>
                    <a:pt x="3687" y="1664"/>
                  </a:cubicBezTo>
                  <a:cubicBezTo>
                    <a:pt x="3256" y="1090"/>
                    <a:pt x="2793" y="531"/>
                    <a:pt x="2282" y="20"/>
                  </a:cubicBezTo>
                  <a:cubicBezTo>
                    <a:pt x="2269" y="7"/>
                    <a:pt x="2243" y="0"/>
                    <a:pt x="22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3" name="Google Shape;13453;p30"/>
            <p:cNvSpPr/>
            <p:nvPr/>
          </p:nvSpPr>
          <p:spPr>
            <a:xfrm>
              <a:off x="3943283" y="1241584"/>
              <a:ext cx="293216" cy="260649"/>
            </a:xfrm>
            <a:custGeom>
              <a:avLst/>
              <a:gdLst/>
              <a:ahLst/>
              <a:cxnLst/>
              <a:rect l="l" t="t" r="r" b="b"/>
              <a:pathLst>
                <a:path w="5651" h="5044" extrusionOk="0">
                  <a:moveTo>
                    <a:pt x="5172" y="1"/>
                  </a:moveTo>
                  <a:lnTo>
                    <a:pt x="1" y="4054"/>
                  </a:lnTo>
                  <a:cubicBezTo>
                    <a:pt x="458" y="4487"/>
                    <a:pt x="839" y="5044"/>
                    <a:pt x="1357" y="5044"/>
                  </a:cubicBezTo>
                  <a:cubicBezTo>
                    <a:pt x="1509" y="5044"/>
                    <a:pt x="1672" y="4996"/>
                    <a:pt x="1852" y="4884"/>
                  </a:cubicBezTo>
                  <a:cubicBezTo>
                    <a:pt x="5650" y="2475"/>
                    <a:pt x="3975" y="3911"/>
                    <a:pt x="5347" y="799"/>
                  </a:cubicBezTo>
                  <a:cubicBezTo>
                    <a:pt x="5395" y="607"/>
                    <a:pt x="5411" y="432"/>
                    <a:pt x="5411" y="240"/>
                  </a:cubicBezTo>
                  <a:lnTo>
                    <a:pt x="5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4" name="Google Shape;13454;p30"/>
            <p:cNvSpPr/>
            <p:nvPr/>
          </p:nvSpPr>
          <p:spPr>
            <a:xfrm>
              <a:off x="2411361" y="1723752"/>
              <a:ext cx="198781" cy="218895"/>
            </a:xfrm>
            <a:custGeom>
              <a:avLst/>
              <a:gdLst/>
              <a:ahLst/>
              <a:cxnLst/>
              <a:rect l="l" t="t" r="r" b="b"/>
              <a:pathLst>
                <a:path w="3831" h="4236" extrusionOk="0">
                  <a:moveTo>
                    <a:pt x="986" y="1"/>
                  </a:moveTo>
                  <a:cubicBezTo>
                    <a:pt x="930" y="1"/>
                    <a:pt x="877" y="8"/>
                    <a:pt x="830" y="22"/>
                  </a:cubicBezTo>
                  <a:cubicBezTo>
                    <a:pt x="463" y="134"/>
                    <a:pt x="272" y="836"/>
                    <a:pt x="0" y="1283"/>
                  </a:cubicBezTo>
                  <a:cubicBezTo>
                    <a:pt x="192" y="1666"/>
                    <a:pt x="272" y="2033"/>
                    <a:pt x="495" y="2256"/>
                  </a:cubicBezTo>
                  <a:cubicBezTo>
                    <a:pt x="1070" y="2815"/>
                    <a:pt x="1660" y="3341"/>
                    <a:pt x="2298" y="3820"/>
                  </a:cubicBezTo>
                  <a:cubicBezTo>
                    <a:pt x="2570" y="4028"/>
                    <a:pt x="2937" y="4107"/>
                    <a:pt x="3272" y="4235"/>
                  </a:cubicBezTo>
                  <a:cubicBezTo>
                    <a:pt x="3416" y="3740"/>
                    <a:pt x="3831" y="3118"/>
                    <a:pt x="3671" y="2735"/>
                  </a:cubicBezTo>
                  <a:cubicBezTo>
                    <a:pt x="3304" y="1953"/>
                    <a:pt x="2809" y="1235"/>
                    <a:pt x="2203" y="628"/>
                  </a:cubicBezTo>
                  <a:cubicBezTo>
                    <a:pt x="1911" y="309"/>
                    <a:pt x="1364" y="1"/>
                    <a:pt x="9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5" name="Google Shape;13455;p30"/>
            <p:cNvSpPr/>
            <p:nvPr/>
          </p:nvSpPr>
          <p:spPr>
            <a:xfrm>
              <a:off x="4354853" y="577628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508" y="0"/>
                  </a:moveTo>
                  <a:cubicBezTo>
                    <a:pt x="353" y="0"/>
                    <a:pt x="184" y="1"/>
                    <a:pt x="1" y="3"/>
                  </a:cubicBezTo>
                  <a:cubicBezTo>
                    <a:pt x="495" y="2253"/>
                    <a:pt x="974" y="4439"/>
                    <a:pt x="1453" y="6610"/>
                  </a:cubicBezTo>
                  <a:lnTo>
                    <a:pt x="1900" y="6610"/>
                  </a:lnTo>
                  <a:cubicBezTo>
                    <a:pt x="1996" y="5668"/>
                    <a:pt x="2123" y="4743"/>
                    <a:pt x="2155" y="3817"/>
                  </a:cubicBezTo>
                  <a:cubicBezTo>
                    <a:pt x="2187" y="3258"/>
                    <a:pt x="1980" y="2684"/>
                    <a:pt x="2043" y="2141"/>
                  </a:cubicBezTo>
                  <a:cubicBezTo>
                    <a:pt x="2279" y="157"/>
                    <a:pt x="2311" y="0"/>
                    <a:pt x="5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6" name="Google Shape;13456;p30"/>
            <p:cNvSpPr/>
            <p:nvPr/>
          </p:nvSpPr>
          <p:spPr>
            <a:xfrm>
              <a:off x="1789439" y="1100566"/>
              <a:ext cx="216215" cy="214916"/>
            </a:xfrm>
            <a:custGeom>
              <a:avLst/>
              <a:gdLst/>
              <a:ahLst/>
              <a:cxnLst/>
              <a:rect l="l" t="t" r="r" b="b"/>
              <a:pathLst>
                <a:path w="4167" h="4159" extrusionOk="0">
                  <a:moveTo>
                    <a:pt x="3815" y="1"/>
                  </a:moveTo>
                  <a:cubicBezTo>
                    <a:pt x="2794" y="607"/>
                    <a:pt x="1709" y="1102"/>
                    <a:pt x="799" y="1820"/>
                  </a:cubicBezTo>
                  <a:cubicBezTo>
                    <a:pt x="1" y="2459"/>
                    <a:pt x="671" y="3145"/>
                    <a:pt x="1070" y="3751"/>
                  </a:cubicBezTo>
                  <a:cubicBezTo>
                    <a:pt x="1260" y="4027"/>
                    <a:pt x="1496" y="4158"/>
                    <a:pt x="1743" y="4158"/>
                  </a:cubicBezTo>
                  <a:cubicBezTo>
                    <a:pt x="1954" y="4158"/>
                    <a:pt x="2173" y="4063"/>
                    <a:pt x="2379" y="3879"/>
                  </a:cubicBezTo>
                  <a:cubicBezTo>
                    <a:pt x="3432" y="2953"/>
                    <a:pt x="3624" y="1597"/>
                    <a:pt x="4166" y="400"/>
                  </a:cubicBezTo>
                  <a:lnTo>
                    <a:pt x="38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7" name="Google Shape;13457;p30"/>
            <p:cNvSpPr/>
            <p:nvPr/>
          </p:nvSpPr>
          <p:spPr>
            <a:xfrm>
              <a:off x="5157291" y="1951116"/>
              <a:ext cx="241017" cy="127586"/>
            </a:xfrm>
            <a:custGeom>
              <a:avLst/>
              <a:gdLst/>
              <a:ahLst/>
              <a:cxnLst/>
              <a:rect l="l" t="t" r="r" b="b"/>
              <a:pathLst>
                <a:path w="4645" h="2469" extrusionOk="0">
                  <a:moveTo>
                    <a:pt x="3171" y="1"/>
                  </a:moveTo>
                  <a:cubicBezTo>
                    <a:pt x="2768" y="1"/>
                    <a:pt x="2362" y="29"/>
                    <a:pt x="1963" y="91"/>
                  </a:cubicBezTo>
                  <a:cubicBezTo>
                    <a:pt x="240" y="362"/>
                    <a:pt x="0" y="857"/>
                    <a:pt x="702" y="2468"/>
                  </a:cubicBezTo>
                  <a:cubicBezTo>
                    <a:pt x="1293" y="2373"/>
                    <a:pt x="1835" y="2357"/>
                    <a:pt x="2330" y="2197"/>
                  </a:cubicBezTo>
                  <a:cubicBezTo>
                    <a:pt x="3000" y="1990"/>
                    <a:pt x="3671" y="1718"/>
                    <a:pt x="4293" y="1367"/>
                  </a:cubicBezTo>
                  <a:cubicBezTo>
                    <a:pt x="4533" y="1160"/>
                    <a:pt x="4644" y="841"/>
                    <a:pt x="4596" y="521"/>
                  </a:cubicBezTo>
                  <a:cubicBezTo>
                    <a:pt x="4533" y="298"/>
                    <a:pt x="4134" y="59"/>
                    <a:pt x="3846" y="27"/>
                  </a:cubicBezTo>
                  <a:cubicBezTo>
                    <a:pt x="3623" y="9"/>
                    <a:pt x="3397" y="1"/>
                    <a:pt x="31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8" name="Google Shape;13458;p30"/>
            <p:cNvSpPr/>
            <p:nvPr/>
          </p:nvSpPr>
          <p:spPr>
            <a:xfrm>
              <a:off x="1798571" y="391344"/>
              <a:ext cx="130912" cy="154767"/>
            </a:xfrm>
            <a:custGeom>
              <a:avLst/>
              <a:gdLst/>
              <a:ahLst/>
              <a:cxnLst/>
              <a:rect l="l" t="t" r="r" b="b"/>
              <a:pathLst>
                <a:path w="2523" h="2995" extrusionOk="0">
                  <a:moveTo>
                    <a:pt x="2267" y="1"/>
                  </a:moveTo>
                  <a:cubicBezTo>
                    <a:pt x="1979" y="208"/>
                    <a:pt x="1596" y="320"/>
                    <a:pt x="1405" y="591"/>
                  </a:cubicBezTo>
                  <a:cubicBezTo>
                    <a:pt x="910" y="1294"/>
                    <a:pt x="415" y="1996"/>
                    <a:pt x="0" y="2746"/>
                  </a:cubicBezTo>
                  <a:cubicBezTo>
                    <a:pt x="206" y="2914"/>
                    <a:pt x="450" y="2995"/>
                    <a:pt x="691" y="2995"/>
                  </a:cubicBezTo>
                  <a:cubicBezTo>
                    <a:pt x="1069" y="2995"/>
                    <a:pt x="1440" y="2797"/>
                    <a:pt x="1644" y="2427"/>
                  </a:cubicBezTo>
                  <a:cubicBezTo>
                    <a:pt x="1900" y="1980"/>
                    <a:pt x="2139" y="1517"/>
                    <a:pt x="2378" y="1054"/>
                  </a:cubicBezTo>
                  <a:cubicBezTo>
                    <a:pt x="2522" y="799"/>
                    <a:pt x="2315" y="368"/>
                    <a:pt x="226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59" name="Google Shape;13459;p30"/>
            <p:cNvSpPr/>
            <p:nvPr/>
          </p:nvSpPr>
          <p:spPr>
            <a:xfrm>
              <a:off x="1715759" y="201701"/>
              <a:ext cx="131742" cy="183550"/>
            </a:xfrm>
            <a:custGeom>
              <a:avLst/>
              <a:gdLst/>
              <a:ahLst/>
              <a:cxnLst/>
              <a:rect l="l" t="t" r="r" b="b"/>
              <a:pathLst>
                <a:path w="2539" h="3552" extrusionOk="0">
                  <a:moveTo>
                    <a:pt x="1469" y="0"/>
                  </a:moveTo>
                  <a:cubicBezTo>
                    <a:pt x="1421" y="112"/>
                    <a:pt x="1357" y="208"/>
                    <a:pt x="1309" y="304"/>
                  </a:cubicBezTo>
                  <a:cubicBezTo>
                    <a:pt x="814" y="1293"/>
                    <a:pt x="447" y="2362"/>
                    <a:pt x="1" y="3463"/>
                  </a:cubicBezTo>
                  <a:cubicBezTo>
                    <a:pt x="231" y="3523"/>
                    <a:pt x="427" y="3552"/>
                    <a:pt x="593" y="3552"/>
                  </a:cubicBezTo>
                  <a:cubicBezTo>
                    <a:pt x="1096" y="3552"/>
                    <a:pt x="1333" y="3289"/>
                    <a:pt x="1453" y="2809"/>
                  </a:cubicBezTo>
                  <a:cubicBezTo>
                    <a:pt x="1533" y="2522"/>
                    <a:pt x="1660" y="2251"/>
                    <a:pt x="1820" y="1995"/>
                  </a:cubicBezTo>
                  <a:cubicBezTo>
                    <a:pt x="2059" y="1580"/>
                    <a:pt x="2299" y="1149"/>
                    <a:pt x="2538" y="734"/>
                  </a:cubicBezTo>
                  <a:cubicBezTo>
                    <a:pt x="2155" y="527"/>
                    <a:pt x="1804" y="272"/>
                    <a:pt x="14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0" name="Google Shape;13460;p30"/>
            <p:cNvSpPr/>
            <p:nvPr/>
          </p:nvSpPr>
          <p:spPr>
            <a:xfrm>
              <a:off x="5236783" y="1569092"/>
              <a:ext cx="234376" cy="204478"/>
            </a:xfrm>
            <a:custGeom>
              <a:avLst/>
              <a:gdLst/>
              <a:ahLst/>
              <a:cxnLst/>
              <a:rect l="l" t="t" r="r" b="b"/>
              <a:pathLst>
                <a:path w="4517" h="3957" extrusionOk="0">
                  <a:moveTo>
                    <a:pt x="3852" y="1"/>
                  </a:moveTo>
                  <a:cubicBezTo>
                    <a:pt x="3660" y="1"/>
                    <a:pt x="3429" y="29"/>
                    <a:pt x="3272" y="78"/>
                  </a:cubicBezTo>
                  <a:cubicBezTo>
                    <a:pt x="1405" y="621"/>
                    <a:pt x="1006" y="2408"/>
                    <a:pt x="0" y="3957"/>
                  </a:cubicBezTo>
                  <a:cubicBezTo>
                    <a:pt x="287" y="3829"/>
                    <a:pt x="575" y="3733"/>
                    <a:pt x="878" y="3653"/>
                  </a:cubicBezTo>
                  <a:cubicBezTo>
                    <a:pt x="2394" y="3414"/>
                    <a:pt x="3320" y="2265"/>
                    <a:pt x="4325" y="1291"/>
                  </a:cubicBezTo>
                  <a:cubicBezTo>
                    <a:pt x="4517" y="1116"/>
                    <a:pt x="4341" y="446"/>
                    <a:pt x="4197" y="78"/>
                  </a:cubicBezTo>
                  <a:cubicBezTo>
                    <a:pt x="4174" y="25"/>
                    <a:pt x="4030" y="1"/>
                    <a:pt x="38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1" name="Google Shape;13461;p30"/>
            <p:cNvSpPr/>
            <p:nvPr/>
          </p:nvSpPr>
          <p:spPr>
            <a:xfrm>
              <a:off x="1781189" y="793004"/>
              <a:ext cx="139992" cy="265403"/>
            </a:xfrm>
            <a:custGeom>
              <a:avLst/>
              <a:gdLst/>
              <a:ahLst/>
              <a:cxnLst/>
              <a:rect l="l" t="t" r="r" b="b"/>
              <a:pathLst>
                <a:path w="2698" h="5136" extrusionOk="0">
                  <a:moveTo>
                    <a:pt x="2267" y="0"/>
                  </a:moveTo>
                  <a:cubicBezTo>
                    <a:pt x="2043" y="160"/>
                    <a:pt x="1756" y="287"/>
                    <a:pt x="1612" y="511"/>
                  </a:cubicBezTo>
                  <a:cubicBezTo>
                    <a:pt x="1293" y="894"/>
                    <a:pt x="1054" y="1341"/>
                    <a:pt x="862" y="1803"/>
                  </a:cubicBezTo>
                  <a:cubicBezTo>
                    <a:pt x="527" y="2681"/>
                    <a:pt x="272" y="3591"/>
                    <a:pt x="16" y="4485"/>
                  </a:cubicBezTo>
                  <a:cubicBezTo>
                    <a:pt x="0" y="4708"/>
                    <a:pt x="80" y="4931"/>
                    <a:pt x="240" y="5107"/>
                  </a:cubicBezTo>
                  <a:cubicBezTo>
                    <a:pt x="254" y="5127"/>
                    <a:pt x="296" y="5136"/>
                    <a:pt x="350" y="5136"/>
                  </a:cubicBezTo>
                  <a:cubicBezTo>
                    <a:pt x="472" y="5136"/>
                    <a:pt x="657" y="5089"/>
                    <a:pt x="734" y="5011"/>
                  </a:cubicBezTo>
                  <a:cubicBezTo>
                    <a:pt x="1772" y="4038"/>
                    <a:pt x="2650" y="2968"/>
                    <a:pt x="2697" y="1420"/>
                  </a:cubicBezTo>
                  <a:cubicBezTo>
                    <a:pt x="2681" y="1197"/>
                    <a:pt x="2650" y="974"/>
                    <a:pt x="2602" y="750"/>
                  </a:cubicBezTo>
                  <a:cubicBezTo>
                    <a:pt x="2506" y="495"/>
                    <a:pt x="2394" y="239"/>
                    <a:pt x="22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2" name="Google Shape;13462;p30"/>
            <p:cNvSpPr/>
            <p:nvPr/>
          </p:nvSpPr>
          <p:spPr>
            <a:xfrm>
              <a:off x="4866618" y="2161377"/>
              <a:ext cx="225296" cy="163913"/>
            </a:xfrm>
            <a:custGeom>
              <a:avLst/>
              <a:gdLst/>
              <a:ahLst/>
              <a:cxnLst/>
              <a:rect l="l" t="t" r="r" b="b"/>
              <a:pathLst>
                <a:path w="4342" h="3172" extrusionOk="0">
                  <a:moveTo>
                    <a:pt x="1901" y="0"/>
                  </a:moveTo>
                  <a:cubicBezTo>
                    <a:pt x="1576" y="0"/>
                    <a:pt x="1217" y="85"/>
                    <a:pt x="814" y="251"/>
                  </a:cubicBezTo>
                  <a:cubicBezTo>
                    <a:pt x="176" y="522"/>
                    <a:pt x="0" y="953"/>
                    <a:pt x="559" y="1352"/>
                  </a:cubicBezTo>
                  <a:cubicBezTo>
                    <a:pt x="1517" y="2038"/>
                    <a:pt x="2554" y="2597"/>
                    <a:pt x="3511" y="3171"/>
                  </a:cubicBezTo>
                  <a:cubicBezTo>
                    <a:pt x="3926" y="2964"/>
                    <a:pt x="4230" y="2916"/>
                    <a:pt x="4278" y="2788"/>
                  </a:cubicBezTo>
                  <a:cubicBezTo>
                    <a:pt x="4341" y="2533"/>
                    <a:pt x="4325" y="2278"/>
                    <a:pt x="4214" y="2038"/>
                  </a:cubicBezTo>
                  <a:cubicBezTo>
                    <a:pt x="4054" y="1719"/>
                    <a:pt x="3751" y="1480"/>
                    <a:pt x="3575" y="1160"/>
                  </a:cubicBezTo>
                  <a:cubicBezTo>
                    <a:pt x="3111" y="372"/>
                    <a:pt x="2581" y="0"/>
                    <a:pt x="1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3" name="Google Shape;13463;p30"/>
            <p:cNvSpPr/>
            <p:nvPr/>
          </p:nvSpPr>
          <p:spPr>
            <a:xfrm>
              <a:off x="4899722" y="-28402"/>
              <a:ext cx="116020" cy="249022"/>
            </a:xfrm>
            <a:custGeom>
              <a:avLst/>
              <a:gdLst/>
              <a:ahLst/>
              <a:cxnLst/>
              <a:rect l="l" t="t" r="r" b="b"/>
              <a:pathLst>
                <a:path w="2236" h="4819" extrusionOk="0">
                  <a:moveTo>
                    <a:pt x="208" y="1"/>
                  </a:moveTo>
                  <a:lnTo>
                    <a:pt x="208" y="1"/>
                  </a:lnTo>
                  <a:cubicBezTo>
                    <a:pt x="288" y="432"/>
                    <a:pt x="448" y="831"/>
                    <a:pt x="432" y="1261"/>
                  </a:cubicBezTo>
                  <a:cubicBezTo>
                    <a:pt x="400" y="1676"/>
                    <a:pt x="144" y="2075"/>
                    <a:pt x="97" y="2506"/>
                  </a:cubicBezTo>
                  <a:cubicBezTo>
                    <a:pt x="17" y="2985"/>
                    <a:pt x="1" y="3496"/>
                    <a:pt x="49" y="3990"/>
                  </a:cubicBezTo>
                  <a:cubicBezTo>
                    <a:pt x="117" y="4633"/>
                    <a:pt x="583" y="4819"/>
                    <a:pt x="1077" y="4819"/>
                  </a:cubicBezTo>
                  <a:cubicBezTo>
                    <a:pt x="1160" y="4819"/>
                    <a:pt x="1243" y="4814"/>
                    <a:pt x="1325" y="4804"/>
                  </a:cubicBezTo>
                  <a:cubicBezTo>
                    <a:pt x="1980" y="4725"/>
                    <a:pt x="1884" y="4230"/>
                    <a:pt x="1756" y="3735"/>
                  </a:cubicBezTo>
                  <a:cubicBezTo>
                    <a:pt x="1645" y="3320"/>
                    <a:pt x="1629" y="2889"/>
                    <a:pt x="1724" y="2474"/>
                  </a:cubicBezTo>
                  <a:cubicBezTo>
                    <a:pt x="2235" y="751"/>
                    <a:pt x="2028" y="368"/>
                    <a:pt x="2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4" name="Google Shape;13464;p30"/>
            <p:cNvSpPr/>
            <p:nvPr/>
          </p:nvSpPr>
          <p:spPr>
            <a:xfrm>
              <a:off x="2289633" y="1556380"/>
              <a:ext cx="221975" cy="124847"/>
            </a:xfrm>
            <a:custGeom>
              <a:avLst/>
              <a:gdLst/>
              <a:ahLst/>
              <a:cxnLst/>
              <a:rect l="l" t="t" r="r" b="b"/>
              <a:pathLst>
                <a:path w="4278" h="2416" extrusionOk="0">
                  <a:moveTo>
                    <a:pt x="559" y="0"/>
                  </a:moveTo>
                  <a:cubicBezTo>
                    <a:pt x="439" y="0"/>
                    <a:pt x="352" y="14"/>
                    <a:pt x="335" y="53"/>
                  </a:cubicBezTo>
                  <a:cubicBezTo>
                    <a:pt x="96" y="548"/>
                    <a:pt x="0" y="1106"/>
                    <a:pt x="32" y="1649"/>
                  </a:cubicBezTo>
                  <a:cubicBezTo>
                    <a:pt x="64" y="1888"/>
                    <a:pt x="703" y="2048"/>
                    <a:pt x="1086" y="2192"/>
                  </a:cubicBezTo>
                  <a:cubicBezTo>
                    <a:pt x="1133" y="2205"/>
                    <a:pt x="1185" y="2209"/>
                    <a:pt x="1238" y="2209"/>
                  </a:cubicBezTo>
                  <a:cubicBezTo>
                    <a:pt x="1381" y="2209"/>
                    <a:pt x="1537" y="2176"/>
                    <a:pt x="1676" y="2176"/>
                  </a:cubicBezTo>
                  <a:lnTo>
                    <a:pt x="1804" y="2415"/>
                  </a:lnTo>
                  <a:cubicBezTo>
                    <a:pt x="2554" y="2032"/>
                    <a:pt x="3336" y="1649"/>
                    <a:pt x="4086" y="1218"/>
                  </a:cubicBezTo>
                  <a:cubicBezTo>
                    <a:pt x="4230" y="1138"/>
                    <a:pt x="4277" y="835"/>
                    <a:pt x="4277" y="644"/>
                  </a:cubicBezTo>
                  <a:cubicBezTo>
                    <a:pt x="4277" y="564"/>
                    <a:pt x="3974" y="468"/>
                    <a:pt x="3783" y="436"/>
                  </a:cubicBezTo>
                  <a:cubicBezTo>
                    <a:pt x="2985" y="308"/>
                    <a:pt x="2171" y="181"/>
                    <a:pt x="1357" y="69"/>
                  </a:cubicBezTo>
                  <a:cubicBezTo>
                    <a:pt x="1128" y="48"/>
                    <a:pt x="784" y="0"/>
                    <a:pt x="5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5" name="Google Shape;13465;p30"/>
            <p:cNvSpPr/>
            <p:nvPr/>
          </p:nvSpPr>
          <p:spPr>
            <a:xfrm>
              <a:off x="3948264" y="1552350"/>
              <a:ext cx="168167" cy="175178"/>
            </a:xfrm>
            <a:custGeom>
              <a:avLst/>
              <a:gdLst/>
              <a:ahLst/>
              <a:cxnLst/>
              <a:rect l="l" t="t" r="r" b="b"/>
              <a:pathLst>
                <a:path w="3241" h="3390" extrusionOk="0">
                  <a:moveTo>
                    <a:pt x="988" y="0"/>
                  </a:moveTo>
                  <a:cubicBezTo>
                    <a:pt x="389" y="0"/>
                    <a:pt x="480" y="1036"/>
                    <a:pt x="336" y="1599"/>
                  </a:cubicBezTo>
                  <a:cubicBezTo>
                    <a:pt x="304" y="1759"/>
                    <a:pt x="240" y="1919"/>
                    <a:pt x="192" y="2078"/>
                  </a:cubicBezTo>
                  <a:lnTo>
                    <a:pt x="1" y="2286"/>
                  </a:lnTo>
                  <a:cubicBezTo>
                    <a:pt x="400" y="2653"/>
                    <a:pt x="735" y="3195"/>
                    <a:pt x="1198" y="3355"/>
                  </a:cubicBezTo>
                  <a:cubicBezTo>
                    <a:pt x="1268" y="3378"/>
                    <a:pt x="1346" y="3389"/>
                    <a:pt x="1429" y="3389"/>
                  </a:cubicBezTo>
                  <a:cubicBezTo>
                    <a:pt x="2140" y="3389"/>
                    <a:pt x="3240" y="2601"/>
                    <a:pt x="3240" y="2158"/>
                  </a:cubicBezTo>
                  <a:cubicBezTo>
                    <a:pt x="3240" y="2126"/>
                    <a:pt x="3240" y="2078"/>
                    <a:pt x="3224" y="2062"/>
                  </a:cubicBezTo>
                  <a:cubicBezTo>
                    <a:pt x="2554" y="1344"/>
                    <a:pt x="2027" y="275"/>
                    <a:pt x="1198" y="35"/>
                  </a:cubicBezTo>
                  <a:cubicBezTo>
                    <a:pt x="1120" y="11"/>
                    <a:pt x="1050" y="0"/>
                    <a:pt x="9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6" name="Google Shape;13466;p30"/>
            <p:cNvSpPr/>
            <p:nvPr/>
          </p:nvSpPr>
          <p:spPr>
            <a:xfrm>
              <a:off x="2641533" y="950764"/>
              <a:ext cx="177300" cy="151666"/>
            </a:xfrm>
            <a:custGeom>
              <a:avLst/>
              <a:gdLst/>
              <a:ahLst/>
              <a:cxnLst/>
              <a:rect l="l" t="t" r="r" b="b"/>
              <a:pathLst>
                <a:path w="3417" h="2935" extrusionOk="0">
                  <a:moveTo>
                    <a:pt x="2345" y="0"/>
                  </a:moveTo>
                  <a:cubicBezTo>
                    <a:pt x="2275" y="0"/>
                    <a:pt x="2206" y="14"/>
                    <a:pt x="2140" y="43"/>
                  </a:cubicBezTo>
                  <a:cubicBezTo>
                    <a:pt x="1358" y="426"/>
                    <a:pt x="703" y="1049"/>
                    <a:pt x="1" y="1559"/>
                  </a:cubicBezTo>
                  <a:cubicBezTo>
                    <a:pt x="400" y="2038"/>
                    <a:pt x="735" y="2820"/>
                    <a:pt x="1214" y="2916"/>
                  </a:cubicBezTo>
                  <a:cubicBezTo>
                    <a:pt x="1287" y="2929"/>
                    <a:pt x="1361" y="2935"/>
                    <a:pt x="1436" y="2935"/>
                  </a:cubicBezTo>
                  <a:cubicBezTo>
                    <a:pt x="2376" y="2935"/>
                    <a:pt x="3416" y="1967"/>
                    <a:pt x="3416" y="1272"/>
                  </a:cubicBezTo>
                  <a:cubicBezTo>
                    <a:pt x="3416" y="698"/>
                    <a:pt x="2851" y="0"/>
                    <a:pt x="23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7" name="Google Shape;13467;p30"/>
            <p:cNvSpPr/>
            <p:nvPr/>
          </p:nvSpPr>
          <p:spPr>
            <a:xfrm>
              <a:off x="3400904" y="534325"/>
              <a:ext cx="183059" cy="171509"/>
            </a:xfrm>
            <a:custGeom>
              <a:avLst/>
              <a:gdLst/>
              <a:ahLst/>
              <a:cxnLst/>
              <a:rect l="l" t="t" r="r" b="b"/>
              <a:pathLst>
                <a:path w="3528" h="3319" extrusionOk="0">
                  <a:moveTo>
                    <a:pt x="2601" y="1"/>
                  </a:moveTo>
                  <a:cubicBezTo>
                    <a:pt x="2395" y="1"/>
                    <a:pt x="2010" y="226"/>
                    <a:pt x="1868" y="426"/>
                  </a:cubicBezTo>
                  <a:cubicBezTo>
                    <a:pt x="1182" y="1335"/>
                    <a:pt x="559" y="2277"/>
                    <a:pt x="1" y="3075"/>
                  </a:cubicBezTo>
                  <a:cubicBezTo>
                    <a:pt x="447" y="3139"/>
                    <a:pt x="894" y="3235"/>
                    <a:pt x="1341" y="3282"/>
                  </a:cubicBezTo>
                  <a:cubicBezTo>
                    <a:pt x="1429" y="3306"/>
                    <a:pt x="1521" y="3318"/>
                    <a:pt x="1614" y="3318"/>
                  </a:cubicBezTo>
                  <a:cubicBezTo>
                    <a:pt x="1708" y="3318"/>
                    <a:pt x="1804" y="3306"/>
                    <a:pt x="1900" y="3282"/>
                  </a:cubicBezTo>
                  <a:cubicBezTo>
                    <a:pt x="2985" y="2931"/>
                    <a:pt x="3528" y="1974"/>
                    <a:pt x="3256" y="841"/>
                  </a:cubicBezTo>
                  <a:cubicBezTo>
                    <a:pt x="3176" y="506"/>
                    <a:pt x="2953" y="202"/>
                    <a:pt x="2666" y="11"/>
                  </a:cubicBezTo>
                  <a:cubicBezTo>
                    <a:pt x="2647" y="4"/>
                    <a:pt x="2625" y="1"/>
                    <a:pt x="26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8" name="Google Shape;13468;p30"/>
            <p:cNvSpPr/>
            <p:nvPr/>
          </p:nvSpPr>
          <p:spPr>
            <a:xfrm>
              <a:off x="2288803" y="-37755"/>
              <a:ext cx="188040" cy="132133"/>
            </a:xfrm>
            <a:custGeom>
              <a:avLst/>
              <a:gdLst/>
              <a:ahLst/>
              <a:cxnLst/>
              <a:rect l="l" t="t" r="r" b="b"/>
              <a:pathLst>
                <a:path w="3624" h="2557" extrusionOk="0">
                  <a:moveTo>
                    <a:pt x="1599" y="0"/>
                  </a:moveTo>
                  <a:cubicBezTo>
                    <a:pt x="1460" y="0"/>
                    <a:pt x="1325" y="16"/>
                    <a:pt x="1197" y="54"/>
                  </a:cubicBezTo>
                  <a:cubicBezTo>
                    <a:pt x="703" y="182"/>
                    <a:pt x="479" y="1219"/>
                    <a:pt x="0" y="2113"/>
                  </a:cubicBezTo>
                  <a:cubicBezTo>
                    <a:pt x="413" y="2284"/>
                    <a:pt x="750" y="2556"/>
                    <a:pt x="977" y="2556"/>
                  </a:cubicBezTo>
                  <a:cubicBezTo>
                    <a:pt x="1004" y="2556"/>
                    <a:pt x="1030" y="2552"/>
                    <a:pt x="1054" y="2544"/>
                  </a:cubicBezTo>
                  <a:cubicBezTo>
                    <a:pt x="1852" y="2240"/>
                    <a:pt x="2618" y="1857"/>
                    <a:pt x="3352" y="1395"/>
                  </a:cubicBezTo>
                  <a:cubicBezTo>
                    <a:pt x="3559" y="1267"/>
                    <a:pt x="3527" y="772"/>
                    <a:pt x="3623" y="453"/>
                  </a:cubicBezTo>
                  <a:cubicBezTo>
                    <a:pt x="2945" y="323"/>
                    <a:pt x="2224" y="0"/>
                    <a:pt x="15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69" name="Google Shape;13469;p30"/>
            <p:cNvSpPr/>
            <p:nvPr/>
          </p:nvSpPr>
          <p:spPr>
            <a:xfrm>
              <a:off x="2998466" y="-51190"/>
              <a:ext cx="166507" cy="184480"/>
            </a:xfrm>
            <a:custGeom>
              <a:avLst/>
              <a:gdLst/>
              <a:ahLst/>
              <a:cxnLst/>
              <a:rect l="l" t="t" r="r" b="b"/>
              <a:pathLst>
                <a:path w="3209" h="3570" extrusionOk="0">
                  <a:moveTo>
                    <a:pt x="1916" y="0"/>
                  </a:moveTo>
                  <a:cubicBezTo>
                    <a:pt x="1677" y="0"/>
                    <a:pt x="1387" y="95"/>
                    <a:pt x="1325" y="218"/>
                  </a:cubicBezTo>
                  <a:cubicBezTo>
                    <a:pt x="862" y="1256"/>
                    <a:pt x="479" y="2325"/>
                    <a:pt x="0" y="3570"/>
                  </a:cubicBezTo>
                  <a:cubicBezTo>
                    <a:pt x="2235" y="3506"/>
                    <a:pt x="3208" y="2261"/>
                    <a:pt x="2698" y="601"/>
                  </a:cubicBezTo>
                  <a:cubicBezTo>
                    <a:pt x="2586" y="330"/>
                    <a:pt x="2378" y="122"/>
                    <a:pt x="2107" y="27"/>
                  </a:cubicBezTo>
                  <a:cubicBezTo>
                    <a:pt x="2053" y="9"/>
                    <a:pt x="1986" y="0"/>
                    <a:pt x="1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0" name="Google Shape;13470;p30"/>
            <p:cNvSpPr/>
            <p:nvPr/>
          </p:nvSpPr>
          <p:spPr>
            <a:xfrm>
              <a:off x="4260470" y="105898"/>
              <a:ext cx="135011" cy="162208"/>
            </a:xfrm>
            <a:custGeom>
              <a:avLst/>
              <a:gdLst/>
              <a:ahLst/>
              <a:cxnLst/>
              <a:rect l="l" t="t" r="r" b="b"/>
              <a:pathLst>
                <a:path w="2602" h="3139" extrusionOk="0">
                  <a:moveTo>
                    <a:pt x="1264" y="1"/>
                  </a:moveTo>
                  <a:cubicBezTo>
                    <a:pt x="668" y="1"/>
                    <a:pt x="1" y="1211"/>
                    <a:pt x="16" y="2269"/>
                  </a:cubicBezTo>
                  <a:cubicBezTo>
                    <a:pt x="30" y="2845"/>
                    <a:pt x="315" y="3139"/>
                    <a:pt x="760" y="3139"/>
                  </a:cubicBezTo>
                  <a:cubicBezTo>
                    <a:pt x="832" y="3139"/>
                    <a:pt x="909" y="3131"/>
                    <a:pt x="990" y="3115"/>
                  </a:cubicBezTo>
                  <a:cubicBezTo>
                    <a:pt x="1995" y="3115"/>
                    <a:pt x="2570" y="2445"/>
                    <a:pt x="2586" y="1344"/>
                  </a:cubicBezTo>
                  <a:cubicBezTo>
                    <a:pt x="2602" y="466"/>
                    <a:pt x="2107" y="83"/>
                    <a:pt x="1309" y="3"/>
                  </a:cubicBezTo>
                  <a:cubicBezTo>
                    <a:pt x="1294" y="1"/>
                    <a:pt x="1279" y="1"/>
                    <a:pt x="12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1" name="Google Shape;13471;p30"/>
            <p:cNvSpPr/>
            <p:nvPr/>
          </p:nvSpPr>
          <p:spPr>
            <a:xfrm>
              <a:off x="5738585" y="1626967"/>
              <a:ext cx="196290" cy="161071"/>
            </a:xfrm>
            <a:custGeom>
              <a:avLst/>
              <a:gdLst/>
              <a:ahLst/>
              <a:cxnLst/>
              <a:rect l="l" t="t" r="r" b="b"/>
              <a:pathLst>
                <a:path w="3783" h="3117" extrusionOk="0">
                  <a:moveTo>
                    <a:pt x="1078" y="0"/>
                  </a:moveTo>
                  <a:cubicBezTo>
                    <a:pt x="1057" y="0"/>
                    <a:pt x="1038" y="4"/>
                    <a:pt x="1022" y="12"/>
                  </a:cubicBezTo>
                  <a:cubicBezTo>
                    <a:pt x="1" y="522"/>
                    <a:pt x="703" y="1592"/>
                    <a:pt x="655" y="2438"/>
                  </a:cubicBezTo>
                  <a:cubicBezTo>
                    <a:pt x="655" y="2533"/>
                    <a:pt x="655" y="2693"/>
                    <a:pt x="719" y="2725"/>
                  </a:cubicBezTo>
                  <a:cubicBezTo>
                    <a:pt x="906" y="2869"/>
                    <a:pt x="1223" y="3117"/>
                    <a:pt x="1354" y="3117"/>
                  </a:cubicBezTo>
                  <a:cubicBezTo>
                    <a:pt x="1368" y="3117"/>
                    <a:pt x="1380" y="3114"/>
                    <a:pt x="1389" y="3108"/>
                  </a:cubicBezTo>
                  <a:cubicBezTo>
                    <a:pt x="1779" y="2848"/>
                    <a:pt x="2174" y="2696"/>
                    <a:pt x="2584" y="2696"/>
                  </a:cubicBezTo>
                  <a:cubicBezTo>
                    <a:pt x="2928" y="2696"/>
                    <a:pt x="3283" y="2803"/>
                    <a:pt x="3655" y="3044"/>
                  </a:cubicBezTo>
                  <a:cubicBezTo>
                    <a:pt x="3703" y="2932"/>
                    <a:pt x="3735" y="2821"/>
                    <a:pt x="3783" y="2725"/>
                  </a:cubicBezTo>
                  <a:cubicBezTo>
                    <a:pt x="3448" y="2246"/>
                    <a:pt x="3097" y="1799"/>
                    <a:pt x="2714" y="1384"/>
                  </a:cubicBezTo>
                  <a:cubicBezTo>
                    <a:pt x="2204" y="889"/>
                    <a:pt x="1398" y="0"/>
                    <a:pt x="10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2" name="Google Shape;13472;p30"/>
            <p:cNvSpPr/>
            <p:nvPr/>
          </p:nvSpPr>
          <p:spPr>
            <a:xfrm>
              <a:off x="4915496" y="2406103"/>
              <a:ext cx="196290" cy="160451"/>
            </a:xfrm>
            <a:custGeom>
              <a:avLst/>
              <a:gdLst/>
              <a:ahLst/>
              <a:cxnLst/>
              <a:rect l="l" t="t" r="r" b="b"/>
              <a:pathLst>
                <a:path w="3783" h="3105" extrusionOk="0">
                  <a:moveTo>
                    <a:pt x="1084" y="1"/>
                  </a:moveTo>
                  <a:cubicBezTo>
                    <a:pt x="1061" y="1"/>
                    <a:pt x="1040" y="6"/>
                    <a:pt x="1021" y="15"/>
                  </a:cubicBezTo>
                  <a:cubicBezTo>
                    <a:pt x="0" y="510"/>
                    <a:pt x="702" y="1579"/>
                    <a:pt x="654" y="2441"/>
                  </a:cubicBezTo>
                  <a:cubicBezTo>
                    <a:pt x="654" y="2537"/>
                    <a:pt x="654" y="2680"/>
                    <a:pt x="718" y="2712"/>
                  </a:cubicBezTo>
                  <a:cubicBezTo>
                    <a:pt x="905" y="2856"/>
                    <a:pt x="1223" y="3104"/>
                    <a:pt x="1353" y="3104"/>
                  </a:cubicBezTo>
                  <a:cubicBezTo>
                    <a:pt x="1367" y="3104"/>
                    <a:pt x="1379" y="3102"/>
                    <a:pt x="1388" y="3095"/>
                  </a:cubicBezTo>
                  <a:cubicBezTo>
                    <a:pt x="1779" y="2835"/>
                    <a:pt x="2169" y="2684"/>
                    <a:pt x="2577" y="2684"/>
                  </a:cubicBezTo>
                  <a:cubicBezTo>
                    <a:pt x="2920" y="2684"/>
                    <a:pt x="3276" y="2791"/>
                    <a:pt x="3655" y="3031"/>
                  </a:cubicBezTo>
                  <a:lnTo>
                    <a:pt x="3782" y="2712"/>
                  </a:lnTo>
                  <a:cubicBezTo>
                    <a:pt x="3447" y="2234"/>
                    <a:pt x="3096" y="1787"/>
                    <a:pt x="2713" y="1372"/>
                  </a:cubicBezTo>
                  <a:cubicBezTo>
                    <a:pt x="2207" y="881"/>
                    <a:pt x="1410" y="1"/>
                    <a:pt x="10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3" name="Google Shape;13473;p30"/>
            <p:cNvSpPr/>
            <p:nvPr/>
          </p:nvSpPr>
          <p:spPr>
            <a:xfrm>
              <a:off x="4930388" y="1131674"/>
              <a:ext cx="145804" cy="158384"/>
            </a:xfrm>
            <a:custGeom>
              <a:avLst/>
              <a:gdLst/>
              <a:ahLst/>
              <a:cxnLst/>
              <a:rect l="l" t="t" r="r" b="b"/>
              <a:pathLst>
                <a:path w="2810" h="3065" extrusionOk="0">
                  <a:moveTo>
                    <a:pt x="973" y="0"/>
                  </a:moveTo>
                  <a:cubicBezTo>
                    <a:pt x="495" y="0"/>
                    <a:pt x="43" y="971"/>
                    <a:pt x="0" y="2463"/>
                  </a:cubicBezTo>
                  <a:cubicBezTo>
                    <a:pt x="191" y="2595"/>
                    <a:pt x="598" y="3065"/>
                    <a:pt x="823" y="3065"/>
                  </a:cubicBezTo>
                  <a:cubicBezTo>
                    <a:pt x="843" y="3065"/>
                    <a:pt x="861" y="3061"/>
                    <a:pt x="878" y="3053"/>
                  </a:cubicBezTo>
                  <a:cubicBezTo>
                    <a:pt x="1580" y="2750"/>
                    <a:pt x="2171" y="2224"/>
                    <a:pt x="2809" y="1793"/>
                  </a:cubicBezTo>
                  <a:cubicBezTo>
                    <a:pt x="2267" y="1202"/>
                    <a:pt x="1820" y="436"/>
                    <a:pt x="1165" y="53"/>
                  </a:cubicBezTo>
                  <a:cubicBezTo>
                    <a:pt x="1101" y="17"/>
                    <a:pt x="1037" y="0"/>
                    <a:pt x="9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4" name="Google Shape;13474;p30"/>
            <p:cNvSpPr/>
            <p:nvPr/>
          </p:nvSpPr>
          <p:spPr>
            <a:xfrm>
              <a:off x="4919595" y="1432415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973" y="1"/>
                  </a:moveTo>
                  <a:cubicBezTo>
                    <a:pt x="507" y="1"/>
                    <a:pt x="57" y="982"/>
                    <a:pt x="1" y="2468"/>
                  </a:cubicBezTo>
                  <a:cubicBezTo>
                    <a:pt x="192" y="2600"/>
                    <a:pt x="612" y="3070"/>
                    <a:pt x="840" y="3070"/>
                  </a:cubicBezTo>
                  <a:cubicBezTo>
                    <a:pt x="860" y="3070"/>
                    <a:pt x="878" y="3066"/>
                    <a:pt x="895" y="3059"/>
                  </a:cubicBezTo>
                  <a:cubicBezTo>
                    <a:pt x="1581" y="2755"/>
                    <a:pt x="2187" y="2229"/>
                    <a:pt x="2810" y="1798"/>
                  </a:cubicBezTo>
                  <a:cubicBezTo>
                    <a:pt x="2283" y="1191"/>
                    <a:pt x="1836" y="441"/>
                    <a:pt x="1166" y="58"/>
                  </a:cubicBezTo>
                  <a:cubicBezTo>
                    <a:pt x="1102" y="19"/>
                    <a:pt x="1037" y="1"/>
                    <a:pt x="9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5" name="Google Shape;13475;p30"/>
            <p:cNvSpPr/>
            <p:nvPr/>
          </p:nvSpPr>
          <p:spPr>
            <a:xfrm>
              <a:off x="4257149" y="971123"/>
              <a:ext cx="133351" cy="193833"/>
            </a:xfrm>
            <a:custGeom>
              <a:avLst/>
              <a:gdLst/>
              <a:ahLst/>
              <a:cxnLst/>
              <a:rect l="l" t="t" r="r" b="b"/>
              <a:pathLst>
                <a:path w="2570" h="3751" extrusionOk="0">
                  <a:moveTo>
                    <a:pt x="1357" y="0"/>
                  </a:moveTo>
                  <a:cubicBezTo>
                    <a:pt x="1070" y="351"/>
                    <a:pt x="639" y="655"/>
                    <a:pt x="495" y="1054"/>
                  </a:cubicBezTo>
                  <a:cubicBezTo>
                    <a:pt x="256" y="1740"/>
                    <a:pt x="96" y="2458"/>
                    <a:pt x="32" y="3176"/>
                  </a:cubicBezTo>
                  <a:cubicBezTo>
                    <a:pt x="0" y="3384"/>
                    <a:pt x="304" y="3623"/>
                    <a:pt x="383" y="3751"/>
                  </a:cubicBezTo>
                  <a:cubicBezTo>
                    <a:pt x="1644" y="3703"/>
                    <a:pt x="2570" y="2235"/>
                    <a:pt x="2171" y="1117"/>
                  </a:cubicBezTo>
                  <a:cubicBezTo>
                    <a:pt x="2027" y="702"/>
                    <a:pt x="1644" y="367"/>
                    <a:pt x="135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6" name="Google Shape;13476;p30"/>
            <p:cNvSpPr/>
            <p:nvPr/>
          </p:nvSpPr>
          <p:spPr>
            <a:xfrm>
              <a:off x="4763933" y="1229596"/>
              <a:ext cx="129252" cy="167995"/>
            </a:xfrm>
            <a:custGeom>
              <a:avLst/>
              <a:gdLst/>
              <a:ahLst/>
              <a:cxnLst/>
              <a:rect l="l" t="t" r="r" b="b"/>
              <a:pathLst>
                <a:path w="2491" h="3251" extrusionOk="0">
                  <a:moveTo>
                    <a:pt x="1415" y="0"/>
                  </a:moveTo>
                  <a:cubicBezTo>
                    <a:pt x="1042" y="0"/>
                    <a:pt x="0" y="1563"/>
                    <a:pt x="0" y="2308"/>
                  </a:cubicBezTo>
                  <a:cubicBezTo>
                    <a:pt x="0" y="3153"/>
                    <a:pt x="639" y="3233"/>
                    <a:pt x="1245" y="3249"/>
                  </a:cubicBezTo>
                  <a:cubicBezTo>
                    <a:pt x="1262" y="3250"/>
                    <a:pt x="1280" y="3250"/>
                    <a:pt x="1296" y="3250"/>
                  </a:cubicBezTo>
                  <a:cubicBezTo>
                    <a:pt x="1973" y="3250"/>
                    <a:pt x="2475" y="2631"/>
                    <a:pt x="2490" y="1510"/>
                  </a:cubicBezTo>
                  <a:cubicBezTo>
                    <a:pt x="2267" y="1158"/>
                    <a:pt x="1995" y="456"/>
                    <a:pt x="1485" y="25"/>
                  </a:cubicBezTo>
                  <a:cubicBezTo>
                    <a:pt x="1465" y="8"/>
                    <a:pt x="1442" y="0"/>
                    <a:pt x="14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7" name="Google Shape;13477;p30"/>
            <p:cNvSpPr/>
            <p:nvPr/>
          </p:nvSpPr>
          <p:spPr>
            <a:xfrm>
              <a:off x="1816784" y="1607744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751" y="1"/>
                  </a:moveTo>
                  <a:lnTo>
                    <a:pt x="751" y="1"/>
                  </a:lnTo>
                  <a:cubicBezTo>
                    <a:pt x="1" y="1262"/>
                    <a:pt x="17" y="2203"/>
                    <a:pt x="767" y="3384"/>
                  </a:cubicBezTo>
                  <a:cubicBezTo>
                    <a:pt x="939" y="3658"/>
                    <a:pt x="1117" y="3746"/>
                    <a:pt x="1303" y="3746"/>
                  </a:cubicBezTo>
                  <a:cubicBezTo>
                    <a:pt x="1631" y="3746"/>
                    <a:pt x="1980" y="3474"/>
                    <a:pt x="2354" y="3474"/>
                  </a:cubicBezTo>
                  <a:cubicBezTo>
                    <a:pt x="2497" y="3474"/>
                    <a:pt x="2643" y="3514"/>
                    <a:pt x="2793" y="3623"/>
                  </a:cubicBezTo>
                  <a:cubicBezTo>
                    <a:pt x="2458" y="2059"/>
                    <a:pt x="1916" y="910"/>
                    <a:pt x="7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8" name="Google Shape;13478;p30"/>
            <p:cNvSpPr/>
            <p:nvPr/>
          </p:nvSpPr>
          <p:spPr>
            <a:xfrm>
              <a:off x="2692071" y="741640"/>
              <a:ext cx="139992" cy="170114"/>
            </a:xfrm>
            <a:custGeom>
              <a:avLst/>
              <a:gdLst/>
              <a:ahLst/>
              <a:cxnLst/>
              <a:rect l="l" t="t" r="r" b="b"/>
              <a:pathLst>
                <a:path w="2698" h="3292" extrusionOk="0">
                  <a:moveTo>
                    <a:pt x="2058" y="0"/>
                  </a:moveTo>
                  <a:cubicBezTo>
                    <a:pt x="1891" y="0"/>
                    <a:pt x="1716" y="42"/>
                    <a:pt x="1660" y="116"/>
                  </a:cubicBezTo>
                  <a:cubicBezTo>
                    <a:pt x="1086" y="803"/>
                    <a:pt x="575" y="1537"/>
                    <a:pt x="128" y="2319"/>
                  </a:cubicBezTo>
                  <a:cubicBezTo>
                    <a:pt x="0" y="2526"/>
                    <a:pt x="144" y="3005"/>
                    <a:pt x="336" y="3212"/>
                  </a:cubicBezTo>
                  <a:cubicBezTo>
                    <a:pt x="385" y="3269"/>
                    <a:pt x="618" y="3291"/>
                    <a:pt x="885" y="3291"/>
                  </a:cubicBezTo>
                  <a:cubicBezTo>
                    <a:pt x="1218" y="3291"/>
                    <a:pt x="1605" y="3257"/>
                    <a:pt x="1756" y="3212"/>
                  </a:cubicBezTo>
                  <a:cubicBezTo>
                    <a:pt x="2506" y="2973"/>
                    <a:pt x="2650" y="1776"/>
                    <a:pt x="2698" y="643"/>
                  </a:cubicBezTo>
                  <a:cubicBezTo>
                    <a:pt x="2634" y="531"/>
                    <a:pt x="2554" y="212"/>
                    <a:pt x="2362" y="68"/>
                  </a:cubicBezTo>
                  <a:cubicBezTo>
                    <a:pt x="2296" y="22"/>
                    <a:pt x="2179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79" name="Google Shape;13479;p30"/>
            <p:cNvSpPr/>
            <p:nvPr/>
          </p:nvSpPr>
          <p:spPr>
            <a:xfrm>
              <a:off x="2613410" y="2124637"/>
              <a:ext cx="180569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562" y="1"/>
                  </a:moveTo>
                  <a:cubicBezTo>
                    <a:pt x="376" y="1"/>
                    <a:pt x="181" y="36"/>
                    <a:pt x="0" y="36"/>
                  </a:cubicBezTo>
                  <a:cubicBezTo>
                    <a:pt x="32" y="291"/>
                    <a:pt x="0" y="563"/>
                    <a:pt x="112" y="786"/>
                  </a:cubicBezTo>
                  <a:cubicBezTo>
                    <a:pt x="564" y="1676"/>
                    <a:pt x="1830" y="2353"/>
                    <a:pt x="2995" y="2353"/>
                  </a:cubicBezTo>
                  <a:cubicBezTo>
                    <a:pt x="3104" y="2353"/>
                    <a:pt x="3213" y="2347"/>
                    <a:pt x="3320" y="2334"/>
                  </a:cubicBezTo>
                  <a:cubicBezTo>
                    <a:pt x="3479" y="978"/>
                    <a:pt x="3464" y="1010"/>
                    <a:pt x="2298" y="643"/>
                  </a:cubicBezTo>
                  <a:cubicBezTo>
                    <a:pt x="1788" y="499"/>
                    <a:pt x="1325" y="196"/>
                    <a:pt x="830" y="36"/>
                  </a:cubicBezTo>
                  <a:cubicBezTo>
                    <a:pt x="745" y="9"/>
                    <a:pt x="655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0" name="Google Shape;13480;p30"/>
            <p:cNvSpPr/>
            <p:nvPr/>
          </p:nvSpPr>
          <p:spPr>
            <a:xfrm>
              <a:off x="1606432" y="1707216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1359" y="0"/>
                  </a:moveTo>
                  <a:cubicBezTo>
                    <a:pt x="1065" y="0"/>
                    <a:pt x="774" y="40"/>
                    <a:pt x="496" y="119"/>
                  </a:cubicBezTo>
                  <a:cubicBezTo>
                    <a:pt x="256" y="198"/>
                    <a:pt x="1" y="837"/>
                    <a:pt x="97" y="1092"/>
                  </a:cubicBezTo>
                  <a:cubicBezTo>
                    <a:pt x="336" y="1778"/>
                    <a:pt x="767" y="2401"/>
                    <a:pt x="1134" y="3055"/>
                  </a:cubicBezTo>
                  <a:lnTo>
                    <a:pt x="1469" y="3119"/>
                  </a:lnTo>
                  <a:cubicBezTo>
                    <a:pt x="1788" y="2417"/>
                    <a:pt x="2076" y="1698"/>
                    <a:pt x="2315" y="980"/>
                  </a:cubicBezTo>
                  <a:cubicBezTo>
                    <a:pt x="2395" y="709"/>
                    <a:pt x="2219" y="103"/>
                    <a:pt x="2092" y="87"/>
                  </a:cubicBezTo>
                  <a:cubicBezTo>
                    <a:pt x="1851" y="28"/>
                    <a:pt x="1605" y="0"/>
                    <a:pt x="13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1" name="Google Shape;13481;p30"/>
            <p:cNvSpPr/>
            <p:nvPr/>
          </p:nvSpPr>
          <p:spPr>
            <a:xfrm>
              <a:off x="6247029" y="1608571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61" y="0"/>
                  </a:moveTo>
                  <a:cubicBezTo>
                    <a:pt x="987" y="0"/>
                    <a:pt x="525" y="390"/>
                    <a:pt x="415" y="687"/>
                  </a:cubicBezTo>
                  <a:cubicBezTo>
                    <a:pt x="0" y="1868"/>
                    <a:pt x="575" y="2522"/>
                    <a:pt x="2362" y="2921"/>
                  </a:cubicBezTo>
                  <a:cubicBezTo>
                    <a:pt x="2362" y="2107"/>
                    <a:pt x="2474" y="1373"/>
                    <a:pt x="2315" y="687"/>
                  </a:cubicBezTo>
                  <a:cubicBezTo>
                    <a:pt x="2251" y="384"/>
                    <a:pt x="1660" y="33"/>
                    <a:pt x="1277" y="1"/>
                  </a:cubicBezTo>
                  <a:cubicBezTo>
                    <a:pt x="1272" y="0"/>
                    <a:pt x="1267" y="0"/>
                    <a:pt x="12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2" name="Google Shape;13482;p30"/>
            <p:cNvSpPr/>
            <p:nvPr/>
          </p:nvSpPr>
          <p:spPr>
            <a:xfrm>
              <a:off x="6381988" y="2781255"/>
              <a:ext cx="128422" cy="150994"/>
            </a:xfrm>
            <a:custGeom>
              <a:avLst/>
              <a:gdLst/>
              <a:ahLst/>
              <a:cxnLst/>
              <a:rect l="l" t="t" r="r" b="b"/>
              <a:pathLst>
                <a:path w="2475" h="2922" extrusionOk="0">
                  <a:moveTo>
                    <a:pt x="1277" y="0"/>
                  </a:moveTo>
                  <a:cubicBezTo>
                    <a:pt x="1004" y="0"/>
                    <a:pt x="541" y="390"/>
                    <a:pt x="432" y="687"/>
                  </a:cubicBezTo>
                  <a:cubicBezTo>
                    <a:pt x="1" y="1868"/>
                    <a:pt x="575" y="2522"/>
                    <a:pt x="2379" y="2921"/>
                  </a:cubicBezTo>
                  <a:cubicBezTo>
                    <a:pt x="2379" y="2107"/>
                    <a:pt x="2475" y="1373"/>
                    <a:pt x="2331" y="687"/>
                  </a:cubicBezTo>
                  <a:cubicBezTo>
                    <a:pt x="2251" y="368"/>
                    <a:pt x="1677" y="33"/>
                    <a:pt x="1294" y="1"/>
                  </a:cubicBezTo>
                  <a:cubicBezTo>
                    <a:pt x="1288" y="0"/>
                    <a:pt x="1283" y="0"/>
                    <a:pt x="12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3" name="Google Shape;13483;p30"/>
            <p:cNvSpPr/>
            <p:nvPr/>
          </p:nvSpPr>
          <p:spPr>
            <a:xfrm>
              <a:off x="4747381" y="1770258"/>
              <a:ext cx="117629" cy="145155"/>
            </a:xfrm>
            <a:custGeom>
              <a:avLst/>
              <a:gdLst/>
              <a:ahLst/>
              <a:cxnLst/>
              <a:rect l="l" t="t" r="r" b="b"/>
              <a:pathLst>
                <a:path w="2267" h="2809" extrusionOk="0">
                  <a:moveTo>
                    <a:pt x="1363" y="0"/>
                  </a:moveTo>
                  <a:cubicBezTo>
                    <a:pt x="1133" y="0"/>
                    <a:pt x="892" y="36"/>
                    <a:pt x="687" y="48"/>
                  </a:cubicBezTo>
                  <a:cubicBezTo>
                    <a:pt x="463" y="48"/>
                    <a:pt x="80" y="574"/>
                    <a:pt x="64" y="893"/>
                  </a:cubicBezTo>
                  <a:cubicBezTo>
                    <a:pt x="0" y="1596"/>
                    <a:pt x="1086" y="2649"/>
                    <a:pt x="2043" y="2809"/>
                  </a:cubicBezTo>
                  <a:cubicBezTo>
                    <a:pt x="2107" y="2138"/>
                    <a:pt x="2267" y="1452"/>
                    <a:pt x="2235" y="782"/>
                  </a:cubicBezTo>
                  <a:cubicBezTo>
                    <a:pt x="2183" y="127"/>
                    <a:pt x="1792" y="0"/>
                    <a:pt x="13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4" name="Google Shape;13484;p30"/>
            <p:cNvSpPr/>
            <p:nvPr/>
          </p:nvSpPr>
          <p:spPr>
            <a:xfrm>
              <a:off x="4695182" y="2299655"/>
              <a:ext cx="117681" cy="145207"/>
            </a:xfrm>
            <a:custGeom>
              <a:avLst/>
              <a:gdLst/>
              <a:ahLst/>
              <a:cxnLst/>
              <a:rect l="l" t="t" r="r" b="b"/>
              <a:pathLst>
                <a:path w="2268" h="2810" extrusionOk="0">
                  <a:moveTo>
                    <a:pt x="1375" y="1"/>
                  </a:moveTo>
                  <a:cubicBezTo>
                    <a:pt x="1143" y="1"/>
                    <a:pt x="899" y="37"/>
                    <a:pt x="687" y="48"/>
                  </a:cubicBezTo>
                  <a:cubicBezTo>
                    <a:pt x="464" y="48"/>
                    <a:pt x="97" y="575"/>
                    <a:pt x="65" y="894"/>
                  </a:cubicBezTo>
                  <a:cubicBezTo>
                    <a:pt x="1" y="1596"/>
                    <a:pt x="1102" y="2650"/>
                    <a:pt x="2044" y="2809"/>
                  </a:cubicBezTo>
                  <a:cubicBezTo>
                    <a:pt x="2107" y="2123"/>
                    <a:pt x="2267" y="1453"/>
                    <a:pt x="2235" y="783"/>
                  </a:cubicBezTo>
                  <a:cubicBezTo>
                    <a:pt x="2194" y="128"/>
                    <a:pt x="1807" y="1"/>
                    <a:pt x="137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5" name="Google Shape;13485;p30"/>
            <p:cNvSpPr/>
            <p:nvPr/>
          </p:nvSpPr>
          <p:spPr>
            <a:xfrm>
              <a:off x="5216080" y="2206023"/>
              <a:ext cx="118459" cy="145620"/>
            </a:xfrm>
            <a:custGeom>
              <a:avLst/>
              <a:gdLst/>
              <a:ahLst/>
              <a:cxnLst/>
              <a:rect l="l" t="t" r="r" b="b"/>
              <a:pathLst>
                <a:path w="2283" h="2818" extrusionOk="0">
                  <a:moveTo>
                    <a:pt x="1365" y="1"/>
                  </a:moveTo>
                  <a:cubicBezTo>
                    <a:pt x="1134" y="1"/>
                    <a:pt x="893" y="35"/>
                    <a:pt x="686" y="41"/>
                  </a:cubicBezTo>
                  <a:cubicBezTo>
                    <a:pt x="463" y="57"/>
                    <a:pt x="80" y="584"/>
                    <a:pt x="64" y="887"/>
                  </a:cubicBezTo>
                  <a:cubicBezTo>
                    <a:pt x="0" y="1605"/>
                    <a:pt x="1085" y="2658"/>
                    <a:pt x="2043" y="2818"/>
                  </a:cubicBezTo>
                  <a:cubicBezTo>
                    <a:pt x="2107" y="2132"/>
                    <a:pt x="2282" y="1445"/>
                    <a:pt x="2235" y="775"/>
                  </a:cubicBezTo>
                  <a:cubicBezTo>
                    <a:pt x="2183" y="121"/>
                    <a:pt x="1793" y="1"/>
                    <a:pt x="13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6" name="Google Shape;13486;p30"/>
            <p:cNvSpPr/>
            <p:nvPr/>
          </p:nvSpPr>
          <p:spPr>
            <a:xfrm>
              <a:off x="6810111" y="979288"/>
              <a:ext cx="204592" cy="135647"/>
            </a:xfrm>
            <a:custGeom>
              <a:avLst/>
              <a:gdLst/>
              <a:ahLst/>
              <a:cxnLst/>
              <a:rect l="l" t="t" r="r" b="b"/>
              <a:pathLst>
                <a:path w="3943" h="2625" extrusionOk="0">
                  <a:moveTo>
                    <a:pt x="3290" y="0"/>
                  </a:moveTo>
                  <a:cubicBezTo>
                    <a:pt x="3284" y="0"/>
                    <a:pt x="3278" y="1"/>
                    <a:pt x="3272" y="2"/>
                  </a:cubicBezTo>
                  <a:cubicBezTo>
                    <a:pt x="1772" y="241"/>
                    <a:pt x="799" y="1199"/>
                    <a:pt x="1" y="2587"/>
                  </a:cubicBezTo>
                  <a:cubicBezTo>
                    <a:pt x="143" y="2613"/>
                    <a:pt x="276" y="2624"/>
                    <a:pt x="403" y="2624"/>
                  </a:cubicBezTo>
                  <a:cubicBezTo>
                    <a:pt x="1232" y="2624"/>
                    <a:pt x="1765" y="2127"/>
                    <a:pt x="2347" y="1725"/>
                  </a:cubicBezTo>
                  <a:cubicBezTo>
                    <a:pt x="2666" y="1502"/>
                    <a:pt x="3065" y="1374"/>
                    <a:pt x="3400" y="1183"/>
                  </a:cubicBezTo>
                  <a:cubicBezTo>
                    <a:pt x="3592" y="1023"/>
                    <a:pt x="3783" y="848"/>
                    <a:pt x="3943" y="656"/>
                  </a:cubicBezTo>
                  <a:cubicBezTo>
                    <a:pt x="3727" y="440"/>
                    <a:pt x="3466" y="0"/>
                    <a:pt x="32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7" name="Google Shape;13487;p30"/>
            <p:cNvSpPr/>
            <p:nvPr/>
          </p:nvSpPr>
          <p:spPr>
            <a:xfrm>
              <a:off x="7210084" y="220485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1166" y="0"/>
                  </a:moveTo>
                  <a:cubicBezTo>
                    <a:pt x="823" y="0"/>
                    <a:pt x="403" y="319"/>
                    <a:pt x="129" y="593"/>
                  </a:cubicBezTo>
                  <a:cubicBezTo>
                    <a:pt x="1" y="721"/>
                    <a:pt x="33" y="1279"/>
                    <a:pt x="144" y="1359"/>
                  </a:cubicBezTo>
                  <a:cubicBezTo>
                    <a:pt x="735" y="1662"/>
                    <a:pt x="1325" y="1934"/>
                    <a:pt x="1948" y="2173"/>
                  </a:cubicBezTo>
                  <a:lnTo>
                    <a:pt x="2283" y="2508"/>
                  </a:lnTo>
                  <a:cubicBezTo>
                    <a:pt x="2475" y="2157"/>
                    <a:pt x="2730" y="1822"/>
                    <a:pt x="2794" y="1455"/>
                  </a:cubicBezTo>
                  <a:cubicBezTo>
                    <a:pt x="2826" y="1168"/>
                    <a:pt x="2714" y="880"/>
                    <a:pt x="2506" y="673"/>
                  </a:cubicBezTo>
                  <a:cubicBezTo>
                    <a:pt x="2123" y="370"/>
                    <a:pt x="1661" y="34"/>
                    <a:pt x="1214" y="2"/>
                  </a:cubicBezTo>
                  <a:cubicBezTo>
                    <a:pt x="1198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8" name="Google Shape;13488;p30"/>
            <p:cNvSpPr/>
            <p:nvPr/>
          </p:nvSpPr>
          <p:spPr>
            <a:xfrm>
              <a:off x="1335684" y="94685"/>
              <a:ext cx="198781" cy="89915"/>
            </a:xfrm>
            <a:custGeom>
              <a:avLst/>
              <a:gdLst/>
              <a:ahLst/>
              <a:cxnLst/>
              <a:rect l="l" t="t" r="r" b="b"/>
              <a:pathLst>
                <a:path w="3831" h="1740" extrusionOk="0">
                  <a:moveTo>
                    <a:pt x="2867" y="0"/>
                  </a:moveTo>
                  <a:cubicBezTo>
                    <a:pt x="2824" y="0"/>
                    <a:pt x="2789" y="9"/>
                    <a:pt x="2761" y="29"/>
                  </a:cubicBezTo>
                  <a:cubicBezTo>
                    <a:pt x="2443" y="267"/>
                    <a:pt x="2206" y="481"/>
                    <a:pt x="1871" y="481"/>
                  </a:cubicBezTo>
                  <a:cubicBezTo>
                    <a:pt x="1735" y="481"/>
                    <a:pt x="1584" y="446"/>
                    <a:pt x="1405" y="364"/>
                  </a:cubicBezTo>
                  <a:cubicBezTo>
                    <a:pt x="1352" y="339"/>
                    <a:pt x="1290" y="328"/>
                    <a:pt x="1222" y="328"/>
                  </a:cubicBezTo>
                  <a:cubicBezTo>
                    <a:pt x="942" y="328"/>
                    <a:pt x="561" y="516"/>
                    <a:pt x="304" y="683"/>
                  </a:cubicBezTo>
                  <a:cubicBezTo>
                    <a:pt x="112" y="811"/>
                    <a:pt x="32" y="1178"/>
                    <a:pt x="0" y="1433"/>
                  </a:cubicBezTo>
                  <a:cubicBezTo>
                    <a:pt x="0" y="1529"/>
                    <a:pt x="335" y="1736"/>
                    <a:pt x="527" y="1736"/>
                  </a:cubicBezTo>
                  <a:cubicBezTo>
                    <a:pt x="589" y="1739"/>
                    <a:pt x="651" y="1740"/>
                    <a:pt x="712" y="1740"/>
                  </a:cubicBezTo>
                  <a:cubicBezTo>
                    <a:pt x="1819" y="1740"/>
                    <a:pt x="2813" y="1338"/>
                    <a:pt x="3751" y="779"/>
                  </a:cubicBezTo>
                  <a:cubicBezTo>
                    <a:pt x="3783" y="635"/>
                    <a:pt x="3815" y="507"/>
                    <a:pt x="3830" y="364"/>
                  </a:cubicBezTo>
                  <a:cubicBezTo>
                    <a:pt x="3520" y="256"/>
                    <a:pt x="3097" y="0"/>
                    <a:pt x="2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89" name="Google Shape;13489;p30"/>
            <p:cNvSpPr/>
            <p:nvPr/>
          </p:nvSpPr>
          <p:spPr>
            <a:xfrm>
              <a:off x="2832012" y="80578"/>
              <a:ext cx="128422" cy="165722"/>
            </a:xfrm>
            <a:custGeom>
              <a:avLst/>
              <a:gdLst/>
              <a:ahLst/>
              <a:cxnLst/>
              <a:rect l="l" t="t" r="r" b="b"/>
              <a:pathLst>
                <a:path w="2475" h="3207" extrusionOk="0">
                  <a:moveTo>
                    <a:pt x="1297" y="1"/>
                  </a:moveTo>
                  <a:cubicBezTo>
                    <a:pt x="1250" y="1"/>
                    <a:pt x="1220" y="5"/>
                    <a:pt x="1214" y="14"/>
                  </a:cubicBezTo>
                  <a:cubicBezTo>
                    <a:pt x="767" y="1020"/>
                    <a:pt x="1" y="1993"/>
                    <a:pt x="862" y="3206"/>
                  </a:cubicBezTo>
                  <a:cubicBezTo>
                    <a:pt x="1612" y="2839"/>
                    <a:pt x="2474" y="812"/>
                    <a:pt x="2091" y="238"/>
                  </a:cubicBezTo>
                  <a:cubicBezTo>
                    <a:pt x="1988" y="83"/>
                    <a:pt x="1497" y="1"/>
                    <a:pt x="1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0" name="Google Shape;13490;p30"/>
            <p:cNvSpPr/>
            <p:nvPr/>
          </p:nvSpPr>
          <p:spPr>
            <a:xfrm>
              <a:off x="2664727" y="1742147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848" y="1"/>
                  </a:moveTo>
                  <a:cubicBezTo>
                    <a:pt x="842" y="1"/>
                    <a:pt x="836" y="1"/>
                    <a:pt x="831" y="1"/>
                  </a:cubicBezTo>
                  <a:cubicBezTo>
                    <a:pt x="144" y="17"/>
                    <a:pt x="1" y="464"/>
                    <a:pt x="33" y="1022"/>
                  </a:cubicBezTo>
                  <a:cubicBezTo>
                    <a:pt x="48" y="1739"/>
                    <a:pt x="292" y="2348"/>
                    <a:pt x="1088" y="2348"/>
                  </a:cubicBezTo>
                  <a:cubicBezTo>
                    <a:pt x="1109" y="2348"/>
                    <a:pt x="1129" y="2348"/>
                    <a:pt x="1150" y="2347"/>
                  </a:cubicBezTo>
                  <a:cubicBezTo>
                    <a:pt x="1485" y="2331"/>
                    <a:pt x="1820" y="1996"/>
                    <a:pt x="2012" y="1884"/>
                  </a:cubicBezTo>
                  <a:cubicBezTo>
                    <a:pt x="2012" y="794"/>
                    <a:pt x="1417" y="1"/>
                    <a:pt x="8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1" name="Google Shape;13491;p30"/>
            <p:cNvSpPr/>
            <p:nvPr/>
          </p:nvSpPr>
          <p:spPr>
            <a:xfrm>
              <a:off x="1581630" y="2768905"/>
              <a:ext cx="104398" cy="122108"/>
            </a:xfrm>
            <a:custGeom>
              <a:avLst/>
              <a:gdLst/>
              <a:ahLst/>
              <a:cxnLst/>
              <a:rect l="l" t="t" r="r" b="b"/>
              <a:pathLst>
                <a:path w="2012" h="2363" extrusionOk="0">
                  <a:moveTo>
                    <a:pt x="814" y="0"/>
                  </a:moveTo>
                  <a:cubicBezTo>
                    <a:pt x="144" y="32"/>
                    <a:pt x="0" y="479"/>
                    <a:pt x="16" y="1022"/>
                  </a:cubicBezTo>
                  <a:cubicBezTo>
                    <a:pt x="48" y="1747"/>
                    <a:pt x="297" y="2363"/>
                    <a:pt x="1118" y="2363"/>
                  </a:cubicBezTo>
                  <a:cubicBezTo>
                    <a:pt x="1128" y="2363"/>
                    <a:pt x="1139" y="2362"/>
                    <a:pt x="1149" y="2362"/>
                  </a:cubicBezTo>
                  <a:cubicBezTo>
                    <a:pt x="1484" y="2346"/>
                    <a:pt x="1804" y="2011"/>
                    <a:pt x="2011" y="1899"/>
                  </a:cubicBezTo>
                  <a:cubicBezTo>
                    <a:pt x="2011" y="798"/>
                    <a:pt x="1389" y="0"/>
                    <a:pt x="8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2" name="Google Shape;13492;p30"/>
            <p:cNvSpPr/>
            <p:nvPr/>
          </p:nvSpPr>
          <p:spPr>
            <a:xfrm>
              <a:off x="5702990" y="639481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77" y="0"/>
                  </a:moveTo>
                  <a:cubicBezTo>
                    <a:pt x="697" y="0"/>
                    <a:pt x="142" y="674"/>
                    <a:pt x="0" y="1311"/>
                  </a:cubicBezTo>
                  <a:lnTo>
                    <a:pt x="830" y="2540"/>
                  </a:lnTo>
                  <a:cubicBezTo>
                    <a:pt x="1277" y="2061"/>
                    <a:pt x="1836" y="1630"/>
                    <a:pt x="2155" y="1072"/>
                  </a:cubicBezTo>
                  <a:cubicBezTo>
                    <a:pt x="2235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3" name="Google Shape;13493;p30"/>
            <p:cNvSpPr/>
            <p:nvPr/>
          </p:nvSpPr>
          <p:spPr>
            <a:xfrm>
              <a:off x="6671831" y="1687632"/>
              <a:ext cx="116799" cy="131306"/>
            </a:xfrm>
            <a:custGeom>
              <a:avLst/>
              <a:gdLst/>
              <a:ahLst/>
              <a:cxnLst/>
              <a:rect l="l" t="t" r="r" b="b"/>
              <a:pathLst>
                <a:path w="2251" h="2541" extrusionOk="0">
                  <a:moveTo>
                    <a:pt x="1178" y="0"/>
                  </a:moveTo>
                  <a:cubicBezTo>
                    <a:pt x="698" y="0"/>
                    <a:pt x="142" y="675"/>
                    <a:pt x="1" y="1311"/>
                  </a:cubicBezTo>
                  <a:lnTo>
                    <a:pt x="830" y="2540"/>
                  </a:lnTo>
                  <a:cubicBezTo>
                    <a:pt x="1293" y="2062"/>
                    <a:pt x="1836" y="1647"/>
                    <a:pt x="2155" y="1088"/>
                  </a:cubicBezTo>
                  <a:cubicBezTo>
                    <a:pt x="2251" y="912"/>
                    <a:pt x="1724" y="194"/>
                    <a:pt x="1357" y="35"/>
                  </a:cubicBezTo>
                  <a:cubicBezTo>
                    <a:pt x="1299" y="11"/>
                    <a:pt x="1239" y="0"/>
                    <a:pt x="117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4" name="Google Shape;13494;p30"/>
            <p:cNvSpPr/>
            <p:nvPr/>
          </p:nvSpPr>
          <p:spPr>
            <a:xfrm>
              <a:off x="5661584" y="48179"/>
              <a:ext cx="115969" cy="131306"/>
            </a:xfrm>
            <a:custGeom>
              <a:avLst/>
              <a:gdLst/>
              <a:ahLst/>
              <a:cxnLst/>
              <a:rect l="l" t="t" r="r" b="b"/>
              <a:pathLst>
                <a:path w="2235" h="2541" extrusionOk="0">
                  <a:moveTo>
                    <a:pt x="1166" y="0"/>
                  </a:moveTo>
                  <a:cubicBezTo>
                    <a:pt x="694" y="0"/>
                    <a:pt x="128" y="675"/>
                    <a:pt x="0" y="1312"/>
                  </a:cubicBezTo>
                  <a:cubicBezTo>
                    <a:pt x="272" y="1726"/>
                    <a:pt x="543" y="2125"/>
                    <a:pt x="814" y="2540"/>
                  </a:cubicBezTo>
                  <a:cubicBezTo>
                    <a:pt x="1277" y="2062"/>
                    <a:pt x="1836" y="1647"/>
                    <a:pt x="2139" y="1072"/>
                  </a:cubicBezTo>
                  <a:cubicBezTo>
                    <a:pt x="2235" y="913"/>
                    <a:pt x="1724" y="194"/>
                    <a:pt x="1341" y="35"/>
                  </a:cubicBezTo>
                  <a:cubicBezTo>
                    <a:pt x="1285" y="11"/>
                    <a:pt x="1226" y="0"/>
                    <a:pt x="1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5" name="Google Shape;13495;p30"/>
            <p:cNvSpPr/>
            <p:nvPr/>
          </p:nvSpPr>
          <p:spPr>
            <a:xfrm>
              <a:off x="5042153" y="29938"/>
              <a:ext cx="142483" cy="93480"/>
            </a:xfrm>
            <a:custGeom>
              <a:avLst/>
              <a:gdLst/>
              <a:ahLst/>
              <a:cxnLst/>
              <a:rect l="l" t="t" r="r" b="b"/>
              <a:pathLst>
                <a:path w="2746" h="1809" extrusionOk="0">
                  <a:moveTo>
                    <a:pt x="1563" y="0"/>
                  </a:moveTo>
                  <a:cubicBezTo>
                    <a:pt x="1365" y="0"/>
                    <a:pt x="1164" y="32"/>
                    <a:pt x="990" y="85"/>
                  </a:cubicBezTo>
                  <a:cubicBezTo>
                    <a:pt x="687" y="164"/>
                    <a:pt x="288" y="452"/>
                    <a:pt x="208" y="723"/>
                  </a:cubicBezTo>
                  <a:cubicBezTo>
                    <a:pt x="1" y="1441"/>
                    <a:pt x="368" y="1680"/>
                    <a:pt x="1597" y="1808"/>
                  </a:cubicBezTo>
                  <a:cubicBezTo>
                    <a:pt x="1964" y="1585"/>
                    <a:pt x="2443" y="1425"/>
                    <a:pt x="2650" y="1090"/>
                  </a:cubicBezTo>
                  <a:cubicBezTo>
                    <a:pt x="2746" y="914"/>
                    <a:pt x="2443" y="292"/>
                    <a:pt x="2171" y="132"/>
                  </a:cubicBezTo>
                  <a:cubicBezTo>
                    <a:pt x="2003" y="40"/>
                    <a:pt x="1785" y="0"/>
                    <a:pt x="15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6" name="Google Shape;13496;p30"/>
            <p:cNvSpPr/>
            <p:nvPr/>
          </p:nvSpPr>
          <p:spPr>
            <a:xfrm>
              <a:off x="5901719" y="883692"/>
              <a:ext cx="127591" cy="113013"/>
            </a:xfrm>
            <a:custGeom>
              <a:avLst/>
              <a:gdLst/>
              <a:ahLst/>
              <a:cxnLst/>
              <a:rect l="l" t="t" r="r" b="b"/>
              <a:pathLst>
                <a:path w="2459" h="2187" extrusionOk="0">
                  <a:moveTo>
                    <a:pt x="2331" y="1"/>
                  </a:moveTo>
                  <a:lnTo>
                    <a:pt x="48" y="384"/>
                  </a:lnTo>
                  <a:cubicBezTo>
                    <a:pt x="32" y="527"/>
                    <a:pt x="16" y="671"/>
                    <a:pt x="0" y="814"/>
                  </a:cubicBezTo>
                  <a:lnTo>
                    <a:pt x="2043" y="2187"/>
                  </a:lnTo>
                  <a:lnTo>
                    <a:pt x="2458" y="1995"/>
                  </a:lnTo>
                  <a:cubicBezTo>
                    <a:pt x="2410" y="1341"/>
                    <a:pt x="2378" y="671"/>
                    <a:pt x="23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7" name="Google Shape;13497;p30"/>
            <p:cNvSpPr/>
            <p:nvPr/>
          </p:nvSpPr>
          <p:spPr>
            <a:xfrm>
              <a:off x="5438002" y="126302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531" y="0"/>
                  </a:moveTo>
                  <a:cubicBezTo>
                    <a:pt x="351" y="0"/>
                    <a:pt x="1" y="338"/>
                    <a:pt x="16" y="432"/>
                  </a:cubicBezTo>
                  <a:cubicBezTo>
                    <a:pt x="96" y="703"/>
                    <a:pt x="272" y="942"/>
                    <a:pt x="511" y="1086"/>
                  </a:cubicBezTo>
                  <a:cubicBezTo>
                    <a:pt x="750" y="1230"/>
                    <a:pt x="1086" y="1198"/>
                    <a:pt x="1469" y="1246"/>
                  </a:cubicBezTo>
                  <a:cubicBezTo>
                    <a:pt x="1899" y="1198"/>
                    <a:pt x="2330" y="1102"/>
                    <a:pt x="2761" y="974"/>
                  </a:cubicBezTo>
                  <a:cubicBezTo>
                    <a:pt x="2873" y="926"/>
                    <a:pt x="2873" y="304"/>
                    <a:pt x="2857" y="304"/>
                  </a:cubicBezTo>
                  <a:cubicBezTo>
                    <a:pt x="2091" y="160"/>
                    <a:pt x="1325" y="49"/>
                    <a:pt x="543" y="1"/>
                  </a:cubicBezTo>
                  <a:cubicBezTo>
                    <a:pt x="539" y="0"/>
                    <a:pt x="535" y="0"/>
                    <a:pt x="5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8" name="Google Shape;13498;p30"/>
            <p:cNvSpPr/>
            <p:nvPr/>
          </p:nvSpPr>
          <p:spPr>
            <a:xfrm>
              <a:off x="6706077" y="1475563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1554" y="0"/>
                  </a:moveTo>
                  <a:cubicBezTo>
                    <a:pt x="1519" y="0"/>
                    <a:pt x="1483" y="7"/>
                    <a:pt x="1447" y="21"/>
                  </a:cubicBezTo>
                  <a:cubicBezTo>
                    <a:pt x="952" y="197"/>
                    <a:pt x="378" y="628"/>
                    <a:pt x="202" y="1075"/>
                  </a:cubicBezTo>
                  <a:cubicBezTo>
                    <a:pt x="1" y="1564"/>
                    <a:pt x="813" y="1950"/>
                    <a:pt x="1901" y="1950"/>
                  </a:cubicBezTo>
                  <a:cubicBezTo>
                    <a:pt x="2018" y="1950"/>
                    <a:pt x="2138" y="1946"/>
                    <a:pt x="2261" y="1936"/>
                  </a:cubicBezTo>
                  <a:cubicBezTo>
                    <a:pt x="2290" y="894"/>
                    <a:pt x="1955" y="0"/>
                    <a:pt x="155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499" name="Google Shape;13499;p30"/>
            <p:cNvSpPr/>
            <p:nvPr/>
          </p:nvSpPr>
          <p:spPr>
            <a:xfrm>
              <a:off x="4060081" y="487871"/>
              <a:ext cx="141653" cy="94927"/>
            </a:xfrm>
            <a:custGeom>
              <a:avLst/>
              <a:gdLst/>
              <a:ahLst/>
              <a:cxnLst/>
              <a:rect l="l" t="t" r="r" b="b"/>
              <a:pathLst>
                <a:path w="2730" h="1837" extrusionOk="0">
                  <a:moveTo>
                    <a:pt x="431" y="0"/>
                  </a:moveTo>
                  <a:cubicBezTo>
                    <a:pt x="255" y="271"/>
                    <a:pt x="0" y="511"/>
                    <a:pt x="0" y="734"/>
                  </a:cubicBezTo>
                  <a:cubicBezTo>
                    <a:pt x="0" y="990"/>
                    <a:pt x="192" y="1389"/>
                    <a:pt x="399" y="1468"/>
                  </a:cubicBezTo>
                  <a:cubicBezTo>
                    <a:pt x="926" y="1660"/>
                    <a:pt x="1484" y="1788"/>
                    <a:pt x="2043" y="1835"/>
                  </a:cubicBezTo>
                  <a:cubicBezTo>
                    <a:pt x="2059" y="1836"/>
                    <a:pt x="2075" y="1837"/>
                    <a:pt x="2091" y="1837"/>
                  </a:cubicBezTo>
                  <a:cubicBezTo>
                    <a:pt x="2326" y="1837"/>
                    <a:pt x="2532" y="1727"/>
                    <a:pt x="2681" y="1532"/>
                  </a:cubicBezTo>
                  <a:cubicBezTo>
                    <a:pt x="2729" y="1293"/>
                    <a:pt x="2649" y="1053"/>
                    <a:pt x="2458" y="894"/>
                  </a:cubicBezTo>
                  <a:cubicBezTo>
                    <a:pt x="1851" y="575"/>
                    <a:pt x="1197" y="319"/>
                    <a:pt x="4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0" name="Google Shape;13500;p30"/>
            <p:cNvSpPr/>
            <p:nvPr/>
          </p:nvSpPr>
          <p:spPr>
            <a:xfrm>
              <a:off x="5591173" y="1496439"/>
              <a:ext cx="109379" cy="185617"/>
            </a:xfrm>
            <a:custGeom>
              <a:avLst/>
              <a:gdLst/>
              <a:ahLst/>
              <a:cxnLst/>
              <a:rect l="l" t="t" r="r" b="b"/>
              <a:pathLst>
                <a:path w="2108" h="3592" extrusionOk="0">
                  <a:moveTo>
                    <a:pt x="1645" y="0"/>
                  </a:moveTo>
                  <a:cubicBezTo>
                    <a:pt x="495" y="894"/>
                    <a:pt x="224" y="2155"/>
                    <a:pt x="1" y="3591"/>
                  </a:cubicBezTo>
                  <a:cubicBezTo>
                    <a:pt x="1230" y="3112"/>
                    <a:pt x="2107" y="1038"/>
                    <a:pt x="16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1" name="Google Shape;13501;p30"/>
            <p:cNvSpPr/>
            <p:nvPr/>
          </p:nvSpPr>
          <p:spPr>
            <a:xfrm>
              <a:off x="4502265" y="550551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1102" y="0"/>
                  </a:moveTo>
                  <a:lnTo>
                    <a:pt x="671" y="48"/>
                  </a:lnTo>
                  <a:cubicBezTo>
                    <a:pt x="463" y="447"/>
                    <a:pt x="0" y="942"/>
                    <a:pt x="112" y="1197"/>
                  </a:cubicBezTo>
                  <a:cubicBezTo>
                    <a:pt x="288" y="1612"/>
                    <a:pt x="798" y="1995"/>
                    <a:pt x="1245" y="2170"/>
                  </a:cubicBezTo>
                  <a:cubicBezTo>
                    <a:pt x="1250" y="2172"/>
                    <a:pt x="1256" y="2173"/>
                    <a:pt x="1263" y="2173"/>
                  </a:cubicBezTo>
                  <a:cubicBezTo>
                    <a:pt x="1450" y="2173"/>
                    <a:pt x="2105" y="1509"/>
                    <a:pt x="2043" y="1309"/>
                  </a:cubicBezTo>
                  <a:cubicBezTo>
                    <a:pt x="1900" y="830"/>
                    <a:pt x="1437" y="431"/>
                    <a:pt x="1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2" name="Google Shape;13502;p30"/>
            <p:cNvSpPr/>
            <p:nvPr/>
          </p:nvSpPr>
          <p:spPr>
            <a:xfrm>
              <a:off x="4035227" y="1763644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750" y="0"/>
                  </a:moveTo>
                  <a:cubicBezTo>
                    <a:pt x="511" y="0"/>
                    <a:pt x="256" y="319"/>
                    <a:pt x="0" y="479"/>
                  </a:cubicBezTo>
                  <a:cubicBezTo>
                    <a:pt x="208" y="702"/>
                    <a:pt x="367" y="989"/>
                    <a:pt x="607" y="1117"/>
                  </a:cubicBezTo>
                  <a:cubicBezTo>
                    <a:pt x="1086" y="1357"/>
                    <a:pt x="1564" y="1564"/>
                    <a:pt x="2059" y="1740"/>
                  </a:cubicBezTo>
                  <a:cubicBezTo>
                    <a:pt x="2314" y="1835"/>
                    <a:pt x="2586" y="1883"/>
                    <a:pt x="3128" y="2027"/>
                  </a:cubicBezTo>
                  <a:cubicBezTo>
                    <a:pt x="2538" y="750"/>
                    <a:pt x="1884" y="32"/>
                    <a:pt x="7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3" name="Google Shape;13503;p30"/>
            <p:cNvSpPr/>
            <p:nvPr/>
          </p:nvSpPr>
          <p:spPr>
            <a:xfrm>
              <a:off x="5473648" y="1333150"/>
              <a:ext cx="116747" cy="98286"/>
            </a:xfrm>
            <a:custGeom>
              <a:avLst/>
              <a:gdLst/>
              <a:ahLst/>
              <a:cxnLst/>
              <a:rect l="l" t="t" r="r" b="b"/>
              <a:pathLst>
                <a:path w="2250" h="1902" extrusionOk="0">
                  <a:moveTo>
                    <a:pt x="1340" y="0"/>
                  </a:moveTo>
                  <a:cubicBezTo>
                    <a:pt x="207" y="80"/>
                    <a:pt x="207" y="894"/>
                    <a:pt x="31" y="1485"/>
                  </a:cubicBezTo>
                  <a:cubicBezTo>
                    <a:pt x="1" y="1561"/>
                    <a:pt x="381" y="1901"/>
                    <a:pt x="469" y="1901"/>
                  </a:cubicBezTo>
                  <a:cubicBezTo>
                    <a:pt x="472" y="1901"/>
                    <a:pt x="476" y="1901"/>
                    <a:pt x="478" y="1899"/>
                  </a:cubicBezTo>
                  <a:cubicBezTo>
                    <a:pt x="1085" y="1596"/>
                    <a:pt x="2122" y="1899"/>
                    <a:pt x="2218" y="910"/>
                  </a:cubicBezTo>
                  <a:cubicBezTo>
                    <a:pt x="2250" y="639"/>
                    <a:pt x="1643" y="304"/>
                    <a:pt x="13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4" name="Google Shape;13504;p30"/>
            <p:cNvSpPr/>
            <p:nvPr/>
          </p:nvSpPr>
          <p:spPr>
            <a:xfrm>
              <a:off x="4235616" y="1883940"/>
              <a:ext cx="115138" cy="94152"/>
            </a:xfrm>
            <a:custGeom>
              <a:avLst/>
              <a:gdLst/>
              <a:ahLst/>
              <a:cxnLst/>
              <a:rect l="l" t="t" r="r" b="b"/>
              <a:pathLst>
                <a:path w="2219" h="1822" extrusionOk="0">
                  <a:moveTo>
                    <a:pt x="1219" y="0"/>
                  </a:moveTo>
                  <a:cubicBezTo>
                    <a:pt x="693" y="0"/>
                    <a:pt x="536" y="690"/>
                    <a:pt x="192" y="1007"/>
                  </a:cubicBezTo>
                  <a:cubicBezTo>
                    <a:pt x="64" y="1167"/>
                    <a:pt x="1" y="1391"/>
                    <a:pt x="48" y="1598"/>
                  </a:cubicBezTo>
                  <a:cubicBezTo>
                    <a:pt x="80" y="1726"/>
                    <a:pt x="368" y="1774"/>
                    <a:pt x="479" y="1821"/>
                  </a:cubicBezTo>
                  <a:cubicBezTo>
                    <a:pt x="878" y="1742"/>
                    <a:pt x="1277" y="1726"/>
                    <a:pt x="1533" y="1598"/>
                  </a:cubicBezTo>
                  <a:cubicBezTo>
                    <a:pt x="1788" y="1470"/>
                    <a:pt x="2219" y="1167"/>
                    <a:pt x="2187" y="1007"/>
                  </a:cubicBezTo>
                  <a:cubicBezTo>
                    <a:pt x="2123" y="672"/>
                    <a:pt x="1900" y="225"/>
                    <a:pt x="1596" y="98"/>
                  </a:cubicBezTo>
                  <a:cubicBezTo>
                    <a:pt x="1452" y="29"/>
                    <a:pt x="1327" y="0"/>
                    <a:pt x="12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5" name="Google Shape;13505;p30"/>
            <p:cNvSpPr/>
            <p:nvPr/>
          </p:nvSpPr>
          <p:spPr>
            <a:xfrm>
              <a:off x="2048668" y="316365"/>
              <a:ext cx="154884" cy="76686"/>
            </a:xfrm>
            <a:custGeom>
              <a:avLst/>
              <a:gdLst/>
              <a:ahLst/>
              <a:cxnLst/>
              <a:rect l="l" t="t" r="r" b="b"/>
              <a:pathLst>
                <a:path w="2985" h="1484" extrusionOk="0">
                  <a:moveTo>
                    <a:pt x="1645" y="1"/>
                  </a:moveTo>
                  <a:cubicBezTo>
                    <a:pt x="1100" y="1"/>
                    <a:pt x="642" y="316"/>
                    <a:pt x="0" y="1005"/>
                  </a:cubicBezTo>
                  <a:cubicBezTo>
                    <a:pt x="275" y="1325"/>
                    <a:pt x="617" y="1483"/>
                    <a:pt x="1004" y="1483"/>
                  </a:cubicBezTo>
                  <a:cubicBezTo>
                    <a:pt x="1584" y="1483"/>
                    <a:pt x="2267" y="1129"/>
                    <a:pt x="2985" y="431"/>
                  </a:cubicBezTo>
                  <a:cubicBezTo>
                    <a:pt x="2437" y="150"/>
                    <a:pt x="2020" y="1"/>
                    <a:pt x="16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6" name="Google Shape;13506;p30"/>
            <p:cNvSpPr/>
            <p:nvPr/>
          </p:nvSpPr>
          <p:spPr>
            <a:xfrm>
              <a:off x="2054428" y="789697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671" y="0"/>
                  </a:moveTo>
                  <a:lnTo>
                    <a:pt x="304" y="96"/>
                  </a:lnTo>
                  <a:cubicBezTo>
                    <a:pt x="192" y="1149"/>
                    <a:pt x="97" y="2187"/>
                    <a:pt x="1" y="3224"/>
                  </a:cubicBezTo>
                  <a:lnTo>
                    <a:pt x="320" y="3400"/>
                  </a:lnTo>
                  <a:cubicBezTo>
                    <a:pt x="655" y="2905"/>
                    <a:pt x="1230" y="2410"/>
                    <a:pt x="1278" y="1883"/>
                  </a:cubicBezTo>
                  <a:cubicBezTo>
                    <a:pt x="1326" y="1277"/>
                    <a:pt x="895" y="623"/>
                    <a:pt x="6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7" name="Google Shape;13507;p30"/>
            <p:cNvSpPr/>
            <p:nvPr/>
          </p:nvSpPr>
          <p:spPr>
            <a:xfrm>
              <a:off x="6286775" y="754145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069" y="1"/>
                  </a:moveTo>
                  <a:cubicBezTo>
                    <a:pt x="1064" y="1"/>
                    <a:pt x="1059" y="1"/>
                    <a:pt x="1054" y="2"/>
                  </a:cubicBezTo>
                  <a:cubicBezTo>
                    <a:pt x="352" y="130"/>
                    <a:pt x="1" y="688"/>
                    <a:pt x="80" y="1406"/>
                  </a:cubicBezTo>
                  <a:cubicBezTo>
                    <a:pt x="96" y="1662"/>
                    <a:pt x="368" y="1885"/>
                    <a:pt x="543" y="2125"/>
                  </a:cubicBezTo>
                  <a:lnTo>
                    <a:pt x="1995" y="1087"/>
                  </a:lnTo>
                  <a:cubicBezTo>
                    <a:pt x="1560" y="574"/>
                    <a:pt x="1261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8" name="Google Shape;13508;p30"/>
            <p:cNvSpPr/>
            <p:nvPr/>
          </p:nvSpPr>
          <p:spPr>
            <a:xfrm>
              <a:off x="7586034" y="843438"/>
              <a:ext cx="76223" cy="131875"/>
            </a:xfrm>
            <a:custGeom>
              <a:avLst/>
              <a:gdLst/>
              <a:ahLst/>
              <a:cxnLst/>
              <a:rect l="l" t="t" r="r" b="b"/>
              <a:pathLst>
                <a:path w="1469" h="2552" extrusionOk="0">
                  <a:moveTo>
                    <a:pt x="848" y="0"/>
                  </a:moveTo>
                  <a:cubicBezTo>
                    <a:pt x="654" y="0"/>
                    <a:pt x="236" y="257"/>
                    <a:pt x="208" y="412"/>
                  </a:cubicBezTo>
                  <a:cubicBezTo>
                    <a:pt x="112" y="1179"/>
                    <a:pt x="1" y="2024"/>
                    <a:pt x="1038" y="2551"/>
                  </a:cubicBezTo>
                  <a:cubicBezTo>
                    <a:pt x="1197" y="1913"/>
                    <a:pt x="1421" y="1354"/>
                    <a:pt x="1453" y="764"/>
                  </a:cubicBezTo>
                  <a:cubicBezTo>
                    <a:pt x="1469" y="508"/>
                    <a:pt x="1166" y="141"/>
                    <a:pt x="910" y="14"/>
                  </a:cubicBezTo>
                  <a:cubicBezTo>
                    <a:pt x="894" y="5"/>
                    <a:pt x="873" y="0"/>
                    <a:pt x="8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09" name="Google Shape;13509;p30"/>
            <p:cNvSpPr/>
            <p:nvPr/>
          </p:nvSpPr>
          <p:spPr>
            <a:xfrm>
              <a:off x="6459041" y="1162420"/>
              <a:ext cx="106006" cy="199621"/>
            </a:xfrm>
            <a:custGeom>
              <a:avLst/>
              <a:gdLst/>
              <a:ahLst/>
              <a:cxnLst/>
              <a:rect l="l" t="t" r="r" b="b"/>
              <a:pathLst>
                <a:path w="2043" h="3863" extrusionOk="0">
                  <a:moveTo>
                    <a:pt x="1644" y="1"/>
                  </a:moveTo>
                  <a:lnTo>
                    <a:pt x="1644" y="1"/>
                  </a:lnTo>
                  <a:cubicBezTo>
                    <a:pt x="1516" y="49"/>
                    <a:pt x="1404" y="128"/>
                    <a:pt x="1309" y="224"/>
                  </a:cubicBezTo>
                  <a:cubicBezTo>
                    <a:pt x="942" y="671"/>
                    <a:pt x="0" y="1006"/>
                    <a:pt x="1021" y="1740"/>
                  </a:cubicBezTo>
                  <a:cubicBezTo>
                    <a:pt x="1101" y="1804"/>
                    <a:pt x="1053" y="2123"/>
                    <a:pt x="974" y="2283"/>
                  </a:cubicBezTo>
                  <a:cubicBezTo>
                    <a:pt x="718" y="2826"/>
                    <a:pt x="431" y="3336"/>
                    <a:pt x="144" y="3863"/>
                  </a:cubicBezTo>
                  <a:cubicBezTo>
                    <a:pt x="1468" y="3161"/>
                    <a:pt x="2043" y="1756"/>
                    <a:pt x="16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0" name="Google Shape;13510;p30"/>
            <p:cNvSpPr/>
            <p:nvPr/>
          </p:nvSpPr>
          <p:spPr>
            <a:xfrm>
              <a:off x="4564374" y="926581"/>
              <a:ext cx="83695" cy="134458"/>
            </a:xfrm>
            <a:custGeom>
              <a:avLst/>
              <a:gdLst/>
              <a:ahLst/>
              <a:cxnLst/>
              <a:rect l="l" t="t" r="r" b="b"/>
              <a:pathLst>
                <a:path w="1613" h="2602" extrusionOk="0">
                  <a:moveTo>
                    <a:pt x="1612" y="0"/>
                  </a:moveTo>
                  <a:lnTo>
                    <a:pt x="1341" y="64"/>
                  </a:lnTo>
                  <a:cubicBezTo>
                    <a:pt x="894" y="591"/>
                    <a:pt x="495" y="1149"/>
                    <a:pt x="112" y="1740"/>
                  </a:cubicBezTo>
                  <a:cubicBezTo>
                    <a:pt x="0" y="1931"/>
                    <a:pt x="208" y="2315"/>
                    <a:pt x="272" y="2602"/>
                  </a:cubicBezTo>
                  <a:cubicBezTo>
                    <a:pt x="607" y="2506"/>
                    <a:pt x="1165" y="2490"/>
                    <a:pt x="1213" y="2330"/>
                  </a:cubicBezTo>
                  <a:cubicBezTo>
                    <a:pt x="1389" y="1564"/>
                    <a:pt x="1516" y="782"/>
                    <a:pt x="16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1" name="Google Shape;13511;p30"/>
            <p:cNvSpPr/>
            <p:nvPr/>
          </p:nvSpPr>
          <p:spPr>
            <a:xfrm>
              <a:off x="4768914" y="830106"/>
              <a:ext cx="68751" cy="122935"/>
            </a:xfrm>
            <a:custGeom>
              <a:avLst/>
              <a:gdLst/>
              <a:ahLst/>
              <a:cxnLst/>
              <a:rect l="l" t="t" r="r" b="b"/>
              <a:pathLst>
                <a:path w="1325" h="2379" extrusionOk="0">
                  <a:moveTo>
                    <a:pt x="32" y="0"/>
                  </a:moveTo>
                  <a:cubicBezTo>
                    <a:pt x="32" y="702"/>
                    <a:pt x="0" y="1277"/>
                    <a:pt x="48" y="1836"/>
                  </a:cubicBezTo>
                  <a:cubicBezTo>
                    <a:pt x="79" y="2038"/>
                    <a:pt x="339" y="2379"/>
                    <a:pt x="441" y="2379"/>
                  </a:cubicBezTo>
                  <a:cubicBezTo>
                    <a:pt x="443" y="2379"/>
                    <a:pt x="445" y="2378"/>
                    <a:pt x="447" y="2378"/>
                  </a:cubicBezTo>
                  <a:cubicBezTo>
                    <a:pt x="686" y="2314"/>
                    <a:pt x="1038" y="2139"/>
                    <a:pt x="1101" y="1947"/>
                  </a:cubicBezTo>
                  <a:cubicBezTo>
                    <a:pt x="1325" y="1133"/>
                    <a:pt x="1165" y="447"/>
                    <a:pt x="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2" name="Google Shape;13512;p30"/>
            <p:cNvSpPr/>
            <p:nvPr/>
          </p:nvSpPr>
          <p:spPr>
            <a:xfrm>
              <a:off x="5210268" y="1155030"/>
              <a:ext cx="80374" cy="105572"/>
            </a:xfrm>
            <a:custGeom>
              <a:avLst/>
              <a:gdLst/>
              <a:ahLst/>
              <a:cxnLst/>
              <a:rect l="l" t="t" r="r" b="b"/>
              <a:pathLst>
                <a:path w="1549" h="2043" extrusionOk="0">
                  <a:moveTo>
                    <a:pt x="751" y="0"/>
                  </a:moveTo>
                  <a:cubicBezTo>
                    <a:pt x="384" y="543"/>
                    <a:pt x="1" y="910"/>
                    <a:pt x="64" y="1069"/>
                  </a:cubicBezTo>
                  <a:cubicBezTo>
                    <a:pt x="224" y="1436"/>
                    <a:pt x="607" y="1724"/>
                    <a:pt x="910" y="2043"/>
                  </a:cubicBezTo>
                  <a:cubicBezTo>
                    <a:pt x="1118" y="1788"/>
                    <a:pt x="1549" y="1516"/>
                    <a:pt x="1501" y="1309"/>
                  </a:cubicBezTo>
                  <a:cubicBezTo>
                    <a:pt x="1437" y="942"/>
                    <a:pt x="1118" y="591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3" name="Google Shape;13513;p30"/>
            <p:cNvSpPr/>
            <p:nvPr/>
          </p:nvSpPr>
          <p:spPr>
            <a:xfrm>
              <a:off x="4871599" y="591735"/>
              <a:ext cx="91063" cy="87486"/>
            </a:xfrm>
            <a:custGeom>
              <a:avLst/>
              <a:gdLst/>
              <a:ahLst/>
              <a:cxnLst/>
              <a:rect l="l" t="t" r="r" b="b"/>
              <a:pathLst>
                <a:path w="1755" h="1693" extrusionOk="0">
                  <a:moveTo>
                    <a:pt x="1263" y="1"/>
                  </a:moveTo>
                  <a:cubicBezTo>
                    <a:pt x="1262" y="1"/>
                    <a:pt x="1261" y="1"/>
                    <a:pt x="1261" y="1"/>
                  </a:cubicBezTo>
                  <a:cubicBezTo>
                    <a:pt x="814" y="272"/>
                    <a:pt x="399" y="576"/>
                    <a:pt x="0" y="895"/>
                  </a:cubicBezTo>
                  <a:lnTo>
                    <a:pt x="910" y="1693"/>
                  </a:lnTo>
                  <a:cubicBezTo>
                    <a:pt x="1181" y="1342"/>
                    <a:pt x="1500" y="1006"/>
                    <a:pt x="1708" y="607"/>
                  </a:cubicBezTo>
                  <a:cubicBezTo>
                    <a:pt x="1755" y="497"/>
                    <a:pt x="1307" y="1"/>
                    <a:pt x="12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4" name="Google Shape;13514;p30"/>
            <p:cNvSpPr/>
            <p:nvPr/>
          </p:nvSpPr>
          <p:spPr>
            <a:xfrm>
              <a:off x="4355684" y="2024234"/>
              <a:ext cx="88676" cy="92705"/>
            </a:xfrm>
            <a:custGeom>
              <a:avLst/>
              <a:gdLst/>
              <a:ahLst/>
              <a:cxnLst/>
              <a:rect l="l" t="t" r="r" b="b"/>
              <a:pathLst>
                <a:path w="1709" h="1794" extrusionOk="0">
                  <a:moveTo>
                    <a:pt x="767" y="0"/>
                  </a:moveTo>
                  <a:cubicBezTo>
                    <a:pt x="511" y="271"/>
                    <a:pt x="1" y="670"/>
                    <a:pt x="64" y="798"/>
                  </a:cubicBezTo>
                  <a:cubicBezTo>
                    <a:pt x="256" y="1197"/>
                    <a:pt x="639" y="1500"/>
                    <a:pt x="1006" y="1788"/>
                  </a:cubicBezTo>
                  <a:cubicBezTo>
                    <a:pt x="1011" y="1792"/>
                    <a:pt x="1018" y="1793"/>
                    <a:pt x="1026" y="1793"/>
                  </a:cubicBezTo>
                  <a:cubicBezTo>
                    <a:pt x="1118" y="1793"/>
                    <a:pt x="1386" y="1562"/>
                    <a:pt x="1708" y="1357"/>
                  </a:cubicBezTo>
                  <a:lnTo>
                    <a:pt x="7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5" name="Google Shape;13515;p30"/>
            <p:cNvSpPr/>
            <p:nvPr/>
          </p:nvSpPr>
          <p:spPr>
            <a:xfrm>
              <a:off x="7005570" y="634779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726" y="0"/>
                  </a:moveTo>
                  <a:cubicBezTo>
                    <a:pt x="521" y="0"/>
                    <a:pt x="295" y="84"/>
                    <a:pt x="0" y="221"/>
                  </a:cubicBezTo>
                  <a:cubicBezTo>
                    <a:pt x="495" y="1131"/>
                    <a:pt x="1213" y="1562"/>
                    <a:pt x="2362" y="1578"/>
                  </a:cubicBezTo>
                  <a:cubicBezTo>
                    <a:pt x="1545" y="419"/>
                    <a:pt x="1187" y="0"/>
                    <a:pt x="72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6" name="Google Shape;13516;p30"/>
            <p:cNvSpPr/>
            <p:nvPr/>
          </p:nvSpPr>
          <p:spPr>
            <a:xfrm>
              <a:off x="1594861" y="1107077"/>
              <a:ext cx="120120" cy="52812"/>
            </a:xfrm>
            <a:custGeom>
              <a:avLst/>
              <a:gdLst/>
              <a:ahLst/>
              <a:cxnLst/>
              <a:rect l="l" t="t" r="r" b="b"/>
              <a:pathLst>
                <a:path w="2315" h="1022" extrusionOk="0">
                  <a:moveTo>
                    <a:pt x="1096" y="1"/>
                  </a:moveTo>
                  <a:cubicBezTo>
                    <a:pt x="737" y="1"/>
                    <a:pt x="378" y="165"/>
                    <a:pt x="1" y="497"/>
                  </a:cubicBezTo>
                  <a:cubicBezTo>
                    <a:pt x="554" y="850"/>
                    <a:pt x="971" y="1021"/>
                    <a:pt x="1344" y="1021"/>
                  </a:cubicBezTo>
                  <a:cubicBezTo>
                    <a:pt x="1681" y="1021"/>
                    <a:pt x="1982" y="881"/>
                    <a:pt x="2315" y="609"/>
                  </a:cubicBezTo>
                  <a:cubicBezTo>
                    <a:pt x="1894" y="205"/>
                    <a:pt x="1495" y="1"/>
                    <a:pt x="10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7" name="Google Shape;13517;p30"/>
            <p:cNvSpPr/>
            <p:nvPr/>
          </p:nvSpPr>
          <p:spPr>
            <a:xfrm>
              <a:off x="2150523" y="1859912"/>
              <a:ext cx="108497" cy="52502"/>
            </a:xfrm>
            <a:custGeom>
              <a:avLst/>
              <a:gdLst/>
              <a:ahLst/>
              <a:cxnLst/>
              <a:rect l="l" t="t" r="r" b="b"/>
              <a:pathLst>
                <a:path w="2091" h="1016" extrusionOk="0">
                  <a:moveTo>
                    <a:pt x="1428" y="0"/>
                  </a:moveTo>
                  <a:cubicBezTo>
                    <a:pt x="963" y="0"/>
                    <a:pt x="496" y="139"/>
                    <a:pt x="16" y="212"/>
                  </a:cubicBezTo>
                  <a:cubicBezTo>
                    <a:pt x="16" y="323"/>
                    <a:pt x="0" y="435"/>
                    <a:pt x="16" y="547"/>
                  </a:cubicBezTo>
                  <a:cubicBezTo>
                    <a:pt x="463" y="706"/>
                    <a:pt x="894" y="930"/>
                    <a:pt x="1357" y="1010"/>
                  </a:cubicBezTo>
                  <a:cubicBezTo>
                    <a:pt x="1377" y="1014"/>
                    <a:pt x="1397" y="1016"/>
                    <a:pt x="1417" y="1016"/>
                  </a:cubicBezTo>
                  <a:cubicBezTo>
                    <a:pt x="1628" y="1016"/>
                    <a:pt x="1873" y="807"/>
                    <a:pt x="2091" y="690"/>
                  </a:cubicBezTo>
                  <a:cubicBezTo>
                    <a:pt x="1915" y="451"/>
                    <a:pt x="1756" y="20"/>
                    <a:pt x="1564" y="4"/>
                  </a:cubicBezTo>
                  <a:cubicBezTo>
                    <a:pt x="1519" y="1"/>
                    <a:pt x="1473" y="0"/>
                    <a:pt x="14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8" name="Google Shape;13518;p30"/>
            <p:cNvSpPr/>
            <p:nvPr/>
          </p:nvSpPr>
          <p:spPr>
            <a:xfrm>
              <a:off x="7519774" y="157985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591" y="0"/>
                  </a:moveTo>
                  <a:cubicBezTo>
                    <a:pt x="416" y="240"/>
                    <a:pt x="97" y="447"/>
                    <a:pt x="81" y="703"/>
                  </a:cubicBezTo>
                  <a:cubicBezTo>
                    <a:pt x="1" y="1564"/>
                    <a:pt x="703" y="1421"/>
                    <a:pt x="1198" y="1517"/>
                  </a:cubicBezTo>
                  <a:lnTo>
                    <a:pt x="1533" y="1229"/>
                  </a:lnTo>
                  <a:lnTo>
                    <a:pt x="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19" name="Google Shape;13519;p30"/>
            <p:cNvSpPr/>
            <p:nvPr/>
          </p:nvSpPr>
          <p:spPr>
            <a:xfrm>
              <a:off x="2463508" y="1261375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533" y="1"/>
                  </a:moveTo>
                  <a:lnTo>
                    <a:pt x="1533" y="1"/>
                  </a:lnTo>
                  <a:cubicBezTo>
                    <a:pt x="1214" y="288"/>
                    <a:pt x="974" y="528"/>
                    <a:pt x="687" y="751"/>
                  </a:cubicBezTo>
                  <a:cubicBezTo>
                    <a:pt x="480" y="942"/>
                    <a:pt x="240" y="1102"/>
                    <a:pt x="1" y="1278"/>
                  </a:cubicBezTo>
                  <a:cubicBezTo>
                    <a:pt x="224" y="1421"/>
                    <a:pt x="464" y="1549"/>
                    <a:pt x="719" y="1677"/>
                  </a:cubicBezTo>
                  <a:cubicBezTo>
                    <a:pt x="926" y="1740"/>
                    <a:pt x="1134" y="1772"/>
                    <a:pt x="1357" y="1788"/>
                  </a:cubicBezTo>
                  <a:cubicBezTo>
                    <a:pt x="1421" y="1166"/>
                    <a:pt x="1469" y="623"/>
                    <a:pt x="153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0" name="Google Shape;13520;p30"/>
            <p:cNvSpPr/>
            <p:nvPr/>
          </p:nvSpPr>
          <p:spPr>
            <a:xfrm>
              <a:off x="3624487" y="1055248"/>
              <a:ext cx="72124" cy="80045"/>
            </a:xfrm>
            <a:custGeom>
              <a:avLst/>
              <a:gdLst/>
              <a:ahLst/>
              <a:cxnLst/>
              <a:rect l="l" t="t" r="r" b="b"/>
              <a:pathLst>
                <a:path w="1390" h="1549" extrusionOk="0">
                  <a:moveTo>
                    <a:pt x="767" y="0"/>
                  </a:moveTo>
                  <a:cubicBezTo>
                    <a:pt x="431" y="335"/>
                    <a:pt x="1" y="622"/>
                    <a:pt x="48" y="734"/>
                  </a:cubicBezTo>
                  <a:cubicBezTo>
                    <a:pt x="176" y="1037"/>
                    <a:pt x="479" y="1293"/>
                    <a:pt x="719" y="1548"/>
                  </a:cubicBezTo>
                  <a:cubicBezTo>
                    <a:pt x="942" y="1309"/>
                    <a:pt x="1261" y="1085"/>
                    <a:pt x="1341" y="798"/>
                  </a:cubicBezTo>
                  <a:cubicBezTo>
                    <a:pt x="1389" y="622"/>
                    <a:pt x="1038" y="351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1" name="Google Shape;13521;p30"/>
            <p:cNvSpPr/>
            <p:nvPr/>
          </p:nvSpPr>
          <p:spPr>
            <a:xfrm>
              <a:off x="2894951" y="764945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767" y="0"/>
                  </a:moveTo>
                  <a:cubicBezTo>
                    <a:pt x="431" y="336"/>
                    <a:pt x="1" y="623"/>
                    <a:pt x="48" y="719"/>
                  </a:cubicBezTo>
                  <a:cubicBezTo>
                    <a:pt x="176" y="1038"/>
                    <a:pt x="479" y="1277"/>
                    <a:pt x="719" y="1548"/>
                  </a:cubicBezTo>
                  <a:cubicBezTo>
                    <a:pt x="942" y="1293"/>
                    <a:pt x="1261" y="1070"/>
                    <a:pt x="1341" y="782"/>
                  </a:cubicBezTo>
                  <a:cubicBezTo>
                    <a:pt x="1389" y="623"/>
                    <a:pt x="1038" y="352"/>
                    <a:pt x="7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2" name="Google Shape;13522;p30"/>
            <p:cNvSpPr/>
            <p:nvPr/>
          </p:nvSpPr>
          <p:spPr>
            <a:xfrm>
              <a:off x="6173349" y="196741"/>
              <a:ext cx="49708" cy="112186"/>
            </a:xfrm>
            <a:custGeom>
              <a:avLst/>
              <a:gdLst/>
              <a:ahLst/>
              <a:cxnLst/>
              <a:rect l="l" t="t" r="r" b="b"/>
              <a:pathLst>
                <a:path w="958" h="2171" extrusionOk="0">
                  <a:moveTo>
                    <a:pt x="128" y="1"/>
                  </a:moveTo>
                  <a:lnTo>
                    <a:pt x="128" y="1"/>
                  </a:lnTo>
                  <a:cubicBezTo>
                    <a:pt x="96" y="799"/>
                    <a:pt x="48" y="1405"/>
                    <a:pt x="0" y="2171"/>
                  </a:cubicBezTo>
                  <a:cubicBezTo>
                    <a:pt x="942" y="1501"/>
                    <a:pt x="958" y="846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3" name="Google Shape;13523;p30"/>
            <p:cNvSpPr/>
            <p:nvPr/>
          </p:nvSpPr>
          <p:spPr>
            <a:xfrm>
              <a:off x="4808660" y="1636630"/>
              <a:ext cx="87794" cy="77564"/>
            </a:xfrm>
            <a:custGeom>
              <a:avLst/>
              <a:gdLst/>
              <a:ahLst/>
              <a:cxnLst/>
              <a:rect l="l" t="t" r="r" b="b"/>
              <a:pathLst>
                <a:path w="1692" h="1501" extrusionOk="0">
                  <a:moveTo>
                    <a:pt x="782" y="0"/>
                  </a:moveTo>
                  <a:lnTo>
                    <a:pt x="0" y="1245"/>
                  </a:lnTo>
                  <a:lnTo>
                    <a:pt x="1692" y="1500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4" name="Google Shape;13524;p30"/>
            <p:cNvSpPr/>
            <p:nvPr/>
          </p:nvSpPr>
          <p:spPr>
            <a:xfrm>
              <a:off x="2965466" y="2134713"/>
              <a:ext cx="55416" cy="60408"/>
            </a:xfrm>
            <a:custGeom>
              <a:avLst/>
              <a:gdLst/>
              <a:ahLst/>
              <a:cxnLst/>
              <a:rect l="l" t="t" r="r" b="b"/>
              <a:pathLst>
                <a:path w="1068" h="1169" extrusionOk="0">
                  <a:moveTo>
                    <a:pt x="62" y="1"/>
                  </a:moveTo>
                  <a:lnTo>
                    <a:pt x="46" y="17"/>
                  </a:lnTo>
                  <a:cubicBezTo>
                    <a:pt x="50" y="17"/>
                    <a:pt x="55" y="18"/>
                    <a:pt x="59" y="19"/>
                  </a:cubicBezTo>
                  <a:lnTo>
                    <a:pt x="59" y="19"/>
                  </a:lnTo>
                  <a:cubicBezTo>
                    <a:pt x="60" y="13"/>
                    <a:pt x="61" y="7"/>
                    <a:pt x="62" y="1"/>
                  </a:cubicBezTo>
                  <a:close/>
                  <a:moveTo>
                    <a:pt x="59" y="19"/>
                  </a:moveTo>
                  <a:lnTo>
                    <a:pt x="59" y="19"/>
                  </a:lnTo>
                  <a:cubicBezTo>
                    <a:pt x="1" y="428"/>
                    <a:pt x="97" y="835"/>
                    <a:pt x="349" y="1166"/>
                  </a:cubicBezTo>
                  <a:cubicBezTo>
                    <a:pt x="371" y="1168"/>
                    <a:pt x="392" y="1169"/>
                    <a:pt x="414" y="1169"/>
                  </a:cubicBezTo>
                  <a:cubicBezTo>
                    <a:pt x="567" y="1169"/>
                    <a:pt x="716" y="1118"/>
                    <a:pt x="828" y="1006"/>
                  </a:cubicBezTo>
                  <a:cubicBezTo>
                    <a:pt x="940" y="767"/>
                    <a:pt x="1067" y="272"/>
                    <a:pt x="972" y="208"/>
                  </a:cubicBezTo>
                  <a:cubicBezTo>
                    <a:pt x="735" y="51"/>
                    <a:pt x="375" y="64"/>
                    <a:pt x="59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5" name="Google Shape;13525;p30"/>
            <p:cNvSpPr/>
            <p:nvPr/>
          </p:nvSpPr>
          <p:spPr>
            <a:xfrm>
              <a:off x="2910673" y="1251505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368" y="0"/>
                  </a:moveTo>
                  <a:lnTo>
                    <a:pt x="1" y="112"/>
                  </a:lnTo>
                  <a:cubicBezTo>
                    <a:pt x="160" y="623"/>
                    <a:pt x="320" y="1118"/>
                    <a:pt x="480" y="1628"/>
                  </a:cubicBezTo>
                  <a:cubicBezTo>
                    <a:pt x="1246" y="862"/>
                    <a:pt x="799" y="431"/>
                    <a:pt x="3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6" name="Google Shape;13526;p30"/>
            <p:cNvSpPr/>
            <p:nvPr/>
          </p:nvSpPr>
          <p:spPr>
            <a:xfrm>
              <a:off x="2942168" y="1466933"/>
              <a:ext cx="80374" cy="46042"/>
            </a:xfrm>
            <a:custGeom>
              <a:avLst/>
              <a:gdLst/>
              <a:ahLst/>
              <a:cxnLst/>
              <a:rect l="l" t="t" r="r" b="b"/>
              <a:pathLst>
                <a:path w="1549" h="891" extrusionOk="0">
                  <a:moveTo>
                    <a:pt x="692" y="0"/>
                  </a:moveTo>
                  <a:cubicBezTo>
                    <a:pt x="508" y="0"/>
                    <a:pt x="310" y="40"/>
                    <a:pt x="112" y="77"/>
                  </a:cubicBezTo>
                  <a:lnTo>
                    <a:pt x="0" y="444"/>
                  </a:lnTo>
                  <a:lnTo>
                    <a:pt x="1548" y="890"/>
                  </a:lnTo>
                  <a:cubicBezTo>
                    <a:pt x="1398" y="170"/>
                    <a:pt x="1073" y="0"/>
                    <a:pt x="69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7" name="Google Shape;13527;p30"/>
            <p:cNvSpPr/>
            <p:nvPr/>
          </p:nvSpPr>
          <p:spPr>
            <a:xfrm>
              <a:off x="3147538" y="251153"/>
              <a:ext cx="122610" cy="24184"/>
            </a:xfrm>
            <a:custGeom>
              <a:avLst/>
              <a:gdLst/>
              <a:ahLst/>
              <a:cxnLst/>
              <a:rect l="l" t="t" r="r" b="b"/>
              <a:pathLst>
                <a:path w="2363" h="468" extrusionOk="0">
                  <a:moveTo>
                    <a:pt x="0" y="1"/>
                  </a:moveTo>
                  <a:cubicBezTo>
                    <a:pt x="638" y="312"/>
                    <a:pt x="1045" y="468"/>
                    <a:pt x="1385" y="468"/>
                  </a:cubicBezTo>
                  <a:cubicBezTo>
                    <a:pt x="1724" y="468"/>
                    <a:pt x="1995" y="312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8" name="Google Shape;13528;p30"/>
            <p:cNvSpPr/>
            <p:nvPr/>
          </p:nvSpPr>
          <p:spPr>
            <a:xfrm>
              <a:off x="5346057" y="1479128"/>
              <a:ext cx="68803" cy="68469"/>
            </a:xfrm>
            <a:custGeom>
              <a:avLst/>
              <a:gdLst/>
              <a:ahLst/>
              <a:cxnLst/>
              <a:rect l="l" t="t" r="r" b="b"/>
              <a:pathLst>
                <a:path w="1326" h="1325" extrusionOk="0">
                  <a:moveTo>
                    <a:pt x="974" y="0"/>
                  </a:moveTo>
                  <a:cubicBezTo>
                    <a:pt x="655" y="303"/>
                    <a:pt x="320" y="591"/>
                    <a:pt x="33" y="910"/>
                  </a:cubicBezTo>
                  <a:cubicBezTo>
                    <a:pt x="1" y="926"/>
                    <a:pt x="208" y="1181"/>
                    <a:pt x="304" y="1325"/>
                  </a:cubicBezTo>
                  <a:lnTo>
                    <a:pt x="1325" y="415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29" name="Google Shape;13529;p30"/>
            <p:cNvSpPr/>
            <p:nvPr/>
          </p:nvSpPr>
          <p:spPr>
            <a:xfrm>
              <a:off x="1644570" y="1945897"/>
              <a:ext cx="75393" cy="59426"/>
            </a:xfrm>
            <a:custGeom>
              <a:avLst/>
              <a:gdLst/>
              <a:ahLst/>
              <a:cxnLst/>
              <a:rect l="l" t="t" r="r" b="b"/>
              <a:pathLst>
                <a:path w="1453" h="1150" extrusionOk="0">
                  <a:moveTo>
                    <a:pt x="0" y="0"/>
                  </a:moveTo>
                  <a:lnTo>
                    <a:pt x="766" y="1149"/>
                  </a:lnTo>
                  <a:cubicBezTo>
                    <a:pt x="1452" y="351"/>
                    <a:pt x="1357" y="20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0" name="Google Shape;13530;p30"/>
            <p:cNvSpPr/>
            <p:nvPr/>
          </p:nvSpPr>
          <p:spPr>
            <a:xfrm>
              <a:off x="7667082" y="388554"/>
              <a:ext cx="61435" cy="72965"/>
            </a:xfrm>
            <a:custGeom>
              <a:avLst/>
              <a:gdLst/>
              <a:ahLst/>
              <a:cxnLst/>
              <a:rect l="l" t="t" r="r" b="b"/>
              <a:pathLst>
                <a:path w="1184" h="1412" extrusionOk="0">
                  <a:moveTo>
                    <a:pt x="642" y="1"/>
                  </a:moveTo>
                  <a:cubicBezTo>
                    <a:pt x="0" y="1"/>
                    <a:pt x="28" y="292"/>
                    <a:pt x="354" y="1411"/>
                  </a:cubicBezTo>
                  <a:lnTo>
                    <a:pt x="1184" y="39"/>
                  </a:lnTo>
                  <a:cubicBezTo>
                    <a:pt x="966" y="15"/>
                    <a:pt x="787" y="1"/>
                    <a:pt x="6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1" name="Google Shape;13531;p30"/>
            <p:cNvSpPr/>
            <p:nvPr/>
          </p:nvSpPr>
          <p:spPr>
            <a:xfrm>
              <a:off x="4134592" y="1090697"/>
              <a:ext cx="81204" cy="50331"/>
            </a:xfrm>
            <a:custGeom>
              <a:avLst/>
              <a:gdLst/>
              <a:ahLst/>
              <a:cxnLst/>
              <a:rect l="l" t="t" r="r" b="b"/>
              <a:pathLst>
                <a:path w="1565" h="974" extrusionOk="0">
                  <a:moveTo>
                    <a:pt x="511" y="0"/>
                  </a:moveTo>
                  <a:cubicBezTo>
                    <a:pt x="336" y="16"/>
                    <a:pt x="176" y="495"/>
                    <a:pt x="0" y="782"/>
                  </a:cubicBezTo>
                  <a:lnTo>
                    <a:pt x="304" y="974"/>
                  </a:lnTo>
                  <a:lnTo>
                    <a:pt x="1564" y="607"/>
                  </a:lnTo>
                  <a:cubicBezTo>
                    <a:pt x="1086" y="304"/>
                    <a:pt x="782" y="0"/>
                    <a:pt x="51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2" name="Google Shape;13532;p30"/>
            <p:cNvSpPr/>
            <p:nvPr/>
          </p:nvSpPr>
          <p:spPr>
            <a:xfrm>
              <a:off x="2975272" y="-46539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lnTo>
                    <a:pt x="1" y="1134"/>
                  </a:lnTo>
                  <a:lnTo>
                    <a:pt x="431" y="1389"/>
                  </a:lnTo>
                  <a:cubicBezTo>
                    <a:pt x="655" y="1006"/>
                    <a:pt x="894" y="639"/>
                    <a:pt x="1134" y="256"/>
                  </a:cubicBez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3" name="Google Shape;13533;p30"/>
            <p:cNvSpPr/>
            <p:nvPr/>
          </p:nvSpPr>
          <p:spPr>
            <a:xfrm>
              <a:off x="732805" y="470253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8" y="1"/>
                  </a:moveTo>
                  <a:cubicBezTo>
                    <a:pt x="3866" y="1"/>
                    <a:pt x="3654" y="18"/>
                    <a:pt x="3432" y="53"/>
                  </a:cubicBezTo>
                  <a:cubicBezTo>
                    <a:pt x="3420" y="54"/>
                    <a:pt x="3408" y="55"/>
                    <a:pt x="3396" y="55"/>
                  </a:cubicBezTo>
                  <a:cubicBezTo>
                    <a:pt x="3300" y="55"/>
                    <a:pt x="3197" y="13"/>
                    <a:pt x="3099" y="13"/>
                  </a:cubicBezTo>
                  <a:cubicBezTo>
                    <a:pt x="3077" y="13"/>
                    <a:pt x="3055" y="15"/>
                    <a:pt x="3033" y="21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77" y="1585"/>
                    <a:pt x="1" y="2957"/>
                    <a:pt x="368" y="3851"/>
                  </a:cubicBezTo>
                  <a:cubicBezTo>
                    <a:pt x="1038" y="5495"/>
                    <a:pt x="2203" y="6963"/>
                    <a:pt x="3161" y="8495"/>
                  </a:cubicBezTo>
                  <a:lnTo>
                    <a:pt x="3991" y="8479"/>
                  </a:lnTo>
                  <a:cubicBezTo>
                    <a:pt x="4102" y="8319"/>
                    <a:pt x="4230" y="8160"/>
                    <a:pt x="4358" y="8016"/>
                  </a:cubicBezTo>
                  <a:cubicBezTo>
                    <a:pt x="5571" y="6883"/>
                    <a:pt x="6768" y="5750"/>
                    <a:pt x="7981" y="4633"/>
                  </a:cubicBezTo>
                  <a:cubicBezTo>
                    <a:pt x="8555" y="4106"/>
                    <a:pt x="8667" y="3627"/>
                    <a:pt x="7981" y="3069"/>
                  </a:cubicBezTo>
                  <a:cubicBezTo>
                    <a:pt x="7534" y="2686"/>
                    <a:pt x="7039" y="2271"/>
                    <a:pt x="6768" y="1776"/>
                  </a:cubicBezTo>
                  <a:cubicBezTo>
                    <a:pt x="6126" y="602"/>
                    <a:pt x="5263" y="1"/>
                    <a:pt x="40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4" name="Google Shape;13534;p30"/>
            <p:cNvSpPr/>
            <p:nvPr/>
          </p:nvSpPr>
          <p:spPr>
            <a:xfrm>
              <a:off x="830" y="3206375"/>
              <a:ext cx="356934" cy="409628"/>
            </a:xfrm>
            <a:custGeom>
              <a:avLst/>
              <a:gdLst/>
              <a:ahLst/>
              <a:cxnLst/>
              <a:rect l="l" t="t" r="r" b="b"/>
              <a:pathLst>
                <a:path w="6879" h="7927" extrusionOk="0">
                  <a:moveTo>
                    <a:pt x="700" y="0"/>
                  </a:moveTo>
                  <a:cubicBezTo>
                    <a:pt x="467" y="0"/>
                    <a:pt x="231" y="34"/>
                    <a:pt x="0" y="104"/>
                  </a:cubicBezTo>
                  <a:lnTo>
                    <a:pt x="0" y="5323"/>
                  </a:lnTo>
                  <a:cubicBezTo>
                    <a:pt x="766" y="5993"/>
                    <a:pt x="1548" y="6680"/>
                    <a:pt x="2314" y="7366"/>
                  </a:cubicBezTo>
                  <a:cubicBezTo>
                    <a:pt x="2620" y="7628"/>
                    <a:pt x="2903" y="7927"/>
                    <a:pt x="3270" y="7927"/>
                  </a:cubicBezTo>
                  <a:cubicBezTo>
                    <a:pt x="3441" y="7927"/>
                    <a:pt x="3629" y="7863"/>
                    <a:pt x="3846" y="7701"/>
                  </a:cubicBezTo>
                  <a:cubicBezTo>
                    <a:pt x="4501" y="7222"/>
                    <a:pt x="5203" y="6759"/>
                    <a:pt x="5905" y="6344"/>
                  </a:cubicBezTo>
                  <a:cubicBezTo>
                    <a:pt x="6847" y="5802"/>
                    <a:pt x="6878" y="5515"/>
                    <a:pt x="6112" y="4733"/>
                  </a:cubicBezTo>
                  <a:cubicBezTo>
                    <a:pt x="5538" y="4142"/>
                    <a:pt x="5011" y="3488"/>
                    <a:pt x="4453" y="2881"/>
                  </a:cubicBezTo>
                  <a:cubicBezTo>
                    <a:pt x="3798" y="2163"/>
                    <a:pt x="3160" y="1445"/>
                    <a:pt x="2474" y="775"/>
                  </a:cubicBezTo>
                  <a:cubicBezTo>
                    <a:pt x="2012" y="278"/>
                    <a:pt x="1367" y="0"/>
                    <a:pt x="7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5" name="Google Shape;13535;p30"/>
            <p:cNvSpPr/>
            <p:nvPr/>
          </p:nvSpPr>
          <p:spPr>
            <a:xfrm>
              <a:off x="2960381" y="4816270"/>
              <a:ext cx="333740" cy="325242"/>
            </a:xfrm>
            <a:custGeom>
              <a:avLst/>
              <a:gdLst/>
              <a:ahLst/>
              <a:cxnLst/>
              <a:rect l="l" t="t" r="r" b="b"/>
              <a:pathLst>
                <a:path w="6432" h="6294" extrusionOk="0">
                  <a:moveTo>
                    <a:pt x="863" y="0"/>
                  </a:moveTo>
                  <a:cubicBezTo>
                    <a:pt x="548" y="0"/>
                    <a:pt x="423" y="222"/>
                    <a:pt x="399" y="644"/>
                  </a:cubicBezTo>
                  <a:cubicBezTo>
                    <a:pt x="272" y="2528"/>
                    <a:pt x="128" y="4411"/>
                    <a:pt x="0" y="6294"/>
                  </a:cubicBezTo>
                  <a:lnTo>
                    <a:pt x="6432" y="6294"/>
                  </a:lnTo>
                  <a:cubicBezTo>
                    <a:pt x="6145" y="5703"/>
                    <a:pt x="5825" y="5129"/>
                    <a:pt x="5474" y="4586"/>
                  </a:cubicBezTo>
                  <a:cubicBezTo>
                    <a:pt x="5027" y="3948"/>
                    <a:pt x="4485" y="3389"/>
                    <a:pt x="3974" y="2799"/>
                  </a:cubicBezTo>
                  <a:cubicBezTo>
                    <a:pt x="3607" y="2384"/>
                    <a:pt x="3017" y="2033"/>
                    <a:pt x="2905" y="1554"/>
                  </a:cubicBezTo>
                  <a:cubicBezTo>
                    <a:pt x="2665" y="596"/>
                    <a:pt x="2011" y="325"/>
                    <a:pt x="1229" y="70"/>
                  </a:cubicBezTo>
                  <a:cubicBezTo>
                    <a:pt x="1085" y="23"/>
                    <a:pt x="964" y="0"/>
                    <a:pt x="8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6" name="Google Shape;13536;p30"/>
            <p:cNvSpPr/>
            <p:nvPr/>
          </p:nvSpPr>
          <p:spPr>
            <a:xfrm>
              <a:off x="92723" y="-44059"/>
              <a:ext cx="327877" cy="224321"/>
            </a:xfrm>
            <a:custGeom>
              <a:avLst/>
              <a:gdLst/>
              <a:ahLst/>
              <a:cxnLst/>
              <a:rect l="l" t="t" r="r" b="b"/>
              <a:pathLst>
                <a:path w="6319" h="4341" extrusionOk="0">
                  <a:moveTo>
                    <a:pt x="336" y="0"/>
                  </a:moveTo>
                  <a:cubicBezTo>
                    <a:pt x="288" y="495"/>
                    <a:pt x="0" y="1197"/>
                    <a:pt x="224" y="1469"/>
                  </a:cubicBezTo>
                  <a:cubicBezTo>
                    <a:pt x="1373" y="2905"/>
                    <a:pt x="3001" y="3879"/>
                    <a:pt x="4820" y="4246"/>
                  </a:cubicBezTo>
                  <a:cubicBezTo>
                    <a:pt x="5131" y="4306"/>
                    <a:pt x="5382" y="4341"/>
                    <a:pt x="5581" y="4341"/>
                  </a:cubicBezTo>
                  <a:cubicBezTo>
                    <a:pt x="6217" y="4341"/>
                    <a:pt x="6319" y="3986"/>
                    <a:pt x="6161" y="3001"/>
                  </a:cubicBezTo>
                  <a:cubicBezTo>
                    <a:pt x="6001" y="1995"/>
                    <a:pt x="5746" y="990"/>
                    <a:pt x="55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7" name="Google Shape;13537;p30"/>
            <p:cNvSpPr/>
            <p:nvPr/>
          </p:nvSpPr>
          <p:spPr>
            <a:xfrm>
              <a:off x="830" y="3835761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93" y="0"/>
                  </a:moveTo>
                  <a:cubicBezTo>
                    <a:pt x="894" y="0"/>
                    <a:pt x="577" y="199"/>
                    <a:pt x="0" y="564"/>
                  </a:cubicBezTo>
                  <a:lnTo>
                    <a:pt x="0" y="3979"/>
                  </a:lnTo>
                  <a:lnTo>
                    <a:pt x="1660" y="5049"/>
                  </a:lnTo>
                  <a:cubicBezTo>
                    <a:pt x="1915" y="4985"/>
                    <a:pt x="2394" y="4410"/>
                    <a:pt x="2889" y="3868"/>
                  </a:cubicBezTo>
                  <a:cubicBezTo>
                    <a:pt x="3144" y="3580"/>
                    <a:pt x="3479" y="3341"/>
                    <a:pt x="3734" y="3054"/>
                  </a:cubicBezTo>
                  <a:cubicBezTo>
                    <a:pt x="4022" y="2703"/>
                    <a:pt x="4548" y="2176"/>
                    <a:pt x="4453" y="1968"/>
                  </a:cubicBezTo>
                  <a:cubicBezTo>
                    <a:pt x="4277" y="1554"/>
                    <a:pt x="3750" y="1282"/>
                    <a:pt x="3320" y="1011"/>
                  </a:cubicBezTo>
                  <a:cubicBezTo>
                    <a:pt x="3237" y="960"/>
                    <a:pt x="3128" y="952"/>
                    <a:pt x="3017" y="952"/>
                  </a:cubicBezTo>
                  <a:cubicBezTo>
                    <a:pt x="2970" y="952"/>
                    <a:pt x="2922" y="954"/>
                    <a:pt x="2876" y="954"/>
                  </a:cubicBezTo>
                  <a:cubicBezTo>
                    <a:pt x="2760" y="954"/>
                    <a:pt x="2654" y="945"/>
                    <a:pt x="2585" y="883"/>
                  </a:cubicBezTo>
                  <a:cubicBezTo>
                    <a:pt x="1876" y="278"/>
                    <a:pt x="1547" y="0"/>
                    <a:pt x="11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8" name="Google Shape;13538;p30"/>
            <p:cNvSpPr/>
            <p:nvPr/>
          </p:nvSpPr>
          <p:spPr>
            <a:xfrm>
              <a:off x="443844" y="-44059"/>
              <a:ext cx="266702" cy="215433"/>
            </a:xfrm>
            <a:custGeom>
              <a:avLst/>
              <a:gdLst/>
              <a:ahLst/>
              <a:cxnLst/>
              <a:rect l="l" t="t" r="r" b="b"/>
              <a:pathLst>
                <a:path w="5140" h="4169" extrusionOk="0">
                  <a:moveTo>
                    <a:pt x="0" y="0"/>
                  </a:moveTo>
                  <a:cubicBezTo>
                    <a:pt x="48" y="288"/>
                    <a:pt x="16" y="639"/>
                    <a:pt x="160" y="862"/>
                  </a:cubicBezTo>
                  <a:cubicBezTo>
                    <a:pt x="718" y="1692"/>
                    <a:pt x="1325" y="2442"/>
                    <a:pt x="1899" y="3288"/>
                  </a:cubicBezTo>
                  <a:cubicBezTo>
                    <a:pt x="2281" y="3854"/>
                    <a:pt x="2729" y="4168"/>
                    <a:pt x="3274" y="4168"/>
                  </a:cubicBezTo>
                  <a:cubicBezTo>
                    <a:pt x="3528" y="4168"/>
                    <a:pt x="3803" y="4100"/>
                    <a:pt x="4102" y="3958"/>
                  </a:cubicBezTo>
                  <a:cubicBezTo>
                    <a:pt x="4437" y="3847"/>
                    <a:pt x="4788" y="3751"/>
                    <a:pt x="5139" y="3687"/>
                  </a:cubicBezTo>
                  <a:cubicBezTo>
                    <a:pt x="4756" y="2410"/>
                    <a:pt x="4373" y="1213"/>
                    <a:pt x="4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39" name="Google Shape;13539;p30"/>
            <p:cNvSpPr/>
            <p:nvPr/>
          </p:nvSpPr>
          <p:spPr>
            <a:xfrm>
              <a:off x="830" y="2754850"/>
              <a:ext cx="189649" cy="256980"/>
            </a:xfrm>
            <a:custGeom>
              <a:avLst/>
              <a:gdLst/>
              <a:ahLst/>
              <a:cxnLst/>
              <a:rect l="l" t="t" r="r" b="b"/>
              <a:pathLst>
                <a:path w="3655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82" y="4805"/>
                    <a:pt x="1165" y="4916"/>
                  </a:cubicBezTo>
                  <a:cubicBezTo>
                    <a:pt x="1312" y="4955"/>
                    <a:pt x="1448" y="4973"/>
                    <a:pt x="1575" y="4973"/>
                  </a:cubicBezTo>
                  <a:cubicBezTo>
                    <a:pt x="2137" y="4973"/>
                    <a:pt x="2505" y="4615"/>
                    <a:pt x="2713" y="4055"/>
                  </a:cubicBezTo>
                  <a:cubicBezTo>
                    <a:pt x="3655" y="1565"/>
                    <a:pt x="2968" y="416"/>
                    <a:pt x="399" y="17"/>
                  </a:cubicBezTo>
                  <a:cubicBezTo>
                    <a:pt x="271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0" name="Google Shape;13540;p30"/>
            <p:cNvSpPr/>
            <p:nvPr/>
          </p:nvSpPr>
          <p:spPr>
            <a:xfrm>
              <a:off x="1032610" y="4980593"/>
              <a:ext cx="270801" cy="160916"/>
            </a:xfrm>
            <a:custGeom>
              <a:avLst/>
              <a:gdLst/>
              <a:ahLst/>
              <a:cxnLst/>
              <a:rect l="l" t="t" r="r" b="b"/>
              <a:pathLst>
                <a:path w="5219" h="3114" extrusionOk="0">
                  <a:moveTo>
                    <a:pt x="2964" y="0"/>
                  </a:moveTo>
                  <a:cubicBezTo>
                    <a:pt x="2949" y="0"/>
                    <a:pt x="2935" y="1"/>
                    <a:pt x="2921" y="2"/>
                  </a:cubicBezTo>
                  <a:cubicBezTo>
                    <a:pt x="1532" y="114"/>
                    <a:pt x="160" y="1678"/>
                    <a:pt x="0" y="3114"/>
                  </a:cubicBezTo>
                  <a:lnTo>
                    <a:pt x="5219" y="3114"/>
                  </a:lnTo>
                  <a:cubicBezTo>
                    <a:pt x="5187" y="2922"/>
                    <a:pt x="5219" y="2619"/>
                    <a:pt x="5107" y="2555"/>
                  </a:cubicBezTo>
                  <a:cubicBezTo>
                    <a:pt x="4421" y="2108"/>
                    <a:pt x="4261" y="1470"/>
                    <a:pt x="4118" y="720"/>
                  </a:cubicBezTo>
                  <a:cubicBezTo>
                    <a:pt x="4041" y="412"/>
                    <a:pt x="3370" y="0"/>
                    <a:pt x="29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1" name="Google Shape;13541;p30"/>
            <p:cNvSpPr/>
            <p:nvPr/>
          </p:nvSpPr>
          <p:spPr>
            <a:xfrm>
              <a:off x="107614" y="4969276"/>
              <a:ext cx="389260" cy="173060"/>
            </a:xfrm>
            <a:custGeom>
              <a:avLst/>
              <a:gdLst/>
              <a:ahLst/>
              <a:cxnLst/>
              <a:rect l="l" t="t" r="r" b="b"/>
              <a:pathLst>
                <a:path w="7502" h="3349" extrusionOk="0">
                  <a:moveTo>
                    <a:pt x="1043" y="0"/>
                  </a:moveTo>
                  <a:cubicBezTo>
                    <a:pt x="788" y="0"/>
                    <a:pt x="426" y="260"/>
                    <a:pt x="1" y="444"/>
                  </a:cubicBezTo>
                  <a:cubicBezTo>
                    <a:pt x="1046" y="1409"/>
                    <a:pt x="2001" y="1958"/>
                    <a:pt x="3150" y="1958"/>
                  </a:cubicBezTo>
                  <a:cubicBezTo>
                    <a:pt x="3369" y="1958"/>
                    <a:pt x="3595" y="1938"/>
                    <a:pt x="3831" y="1897"/>
                  </a:cubicBezTo>
                  <a:cubicBezTo>
                    <a:pt x="3856" y="1893"/>
                    <a:pt x="3881" y="1892"/>
                    <a:pt x="3907" y="1892"/>
                  </a:cubicBezTo>
                  <a:cubicBezTo>
                    <a:pt x="4259" y="1892"/>
                    <a:pt x="4670" y="2183"/>
                    <a:pt x="5012" y="2391"/>
                  </a:cubicBezTo>
                  <a:cubicBezTo>
                    <a:pt x="5283" y="2567"/>
                    <a:pt x="5459" y="2870"/>
                    <a:pt x="5682" y="3125"/>
                  </a:cubicBezTo>
                  <a:lnTo>
                    <a:pt x="5890" y="2934"/>
                  </a:lnTo>
                  <a:cubicBezTo>
                    <a:pt x="5842" y="2742"/>
                    <a:pt x="5794" y="2551"/>
                    <a:pt x="5730" y="2312"/>
                  </a:cubicBezTo>
                  <a:lnTo>
                    <a:pt x="5730" y="2312"/>
                  </a:lnTo>
                  <a:cubicBezTo>
                    <a:pt x="6512" y="2327"/>
                    <a:pt x="6783" y="2711"/>
                    <a:pt x="6783" y="3333"/>
                  </a:cubicBezTo>
                  <a:lnTo>
                    <a:pt x="6975" y="3349"/>
                  </a:lnTo>
                  <a:cubicBezTo>
                    <a:pt x="7502" y="2695"/>
                    <a:pt x="7342" y="2216"/>
                    <a:pt x="6608" y="1944"/>
                  </a:cubicBezTo>
                  <a:cubicBezTo>
                    <a:pt x="6033" y="1721"/>
                    <a:pt x="5411" y="1609"/>
                    <a:pt x="4836" y="1386"/>
                  </a:cubicBezTo>
                  <a:cubicBezTo>
                    <a:pt x="3592" y="939"/>
                    <a:pt x="2395" y="412"/>
                    <a:pt x="1134" y="13"/>
                  </a:cubicBezTo>
                  <a:cubicBezTo>
                    <a:pt x="1105" y="4"/>
                    <a:pt x="1075" y="0"/>
                    <a:pt x="10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2" name="Google Shape;13542;p30"/>
            <p:cNvSpPr/>
            <p:nvPr/>
          </p:nvSpPr>
          <p:spPr>
            <a:xfrm>
              <a:off x="4055930" y="4792655"/>
              <a:ext cx="77053" cy="348858"/>
            </a:xfrm>
            <a:custGeom>
              <a:avLst/>
              <a:gdLst/>
              <a:ahLst/>
              <a:cxnLst/>
              <a:rect l="l" t="t" r="r" b="b"/>
              <a:pathLst>
                <a:path w="1485" h="6751" extrusionOk="0">
                  <a:moveTo>
                    <a:pt x="479" y="0"/>
                  </a:moveTo>
                  <a:cubicBezTo>
                    <a:pt x="304" y="351"/>
                    <a:pt x="0" y="718"/>
                    <a:pt x="0" y="1069"/>
                  </a:cubicBezTo>
                  <a:cubicBezTo>
                    <a:pt x="0" y="2474"/>
                    <a:pt x="96" y="3862"/>
                    <a:pt x="176" y="5267"/>
                  </a:cubicBezTo>
                  <a:cubicBezTo>
                    <a:pt x="208" y="5745"/>
                    <a:pt x="304" y="6256"/>
                    <a:pt x="367" y="6751"/>
                  </a:cubicBezTo>
                  <a:lnTo>
                    <a:pt x="1165" y="6751"/>
                  </a:lnTo>
                  <a:cubicBezTo>
                    <a:pt x="1277" y="6256"/>
                    <a:pt x="1485" y="5777"/>
                    <a:pt x="1469" y="5299"/>
                  </a:cubicBezTo>
                  <a:cubicBezTo>
                    <a:pt x="1421" y="3862"/>
                    <a:pt x="1309" y="2442"/>
                    <a:pt x="1149" y="1022"/>
                  </a:cubicBezTo>
                  <a:cubicBezTo>
                    <a:pt x="1102" y="655"/>
                    <a:pt x="703" y="335"/>
                    <a:pt x="4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3" name="Google Shape;13543;p30"/>
            <p:cNvSpPr/>
            <p:nvPr/>
          </p:nvSpPr>
          <p:spPr>
            <a:xfrm>
              <a:off x="0" y="4741602"/>
              <a:ext cx="136672" cy="161588"/>
            </a:xfrm>
            <a:custGeom>
              <a:avLst/>
              <a:gdLst/>
              <a:ahLst/>
              <a:cxnLst/>
              <a:rect l="l" t="t" r="r" b="b"/>
              <a:pathLst>
                <a:path w="2634" h="3127" extrusionOk="0">
                  <a:moveTo>
                    <a:pt x="1204" y="1"/>
                  </a:moveTo>
                  <a:cubicBezTo>
                    <a:pt x="764" y="1"/>
                    <a:pt x="304" y="108"/>
                    <a:pt x="16" y="302"/>
                  </a:cubicBezTo>
                  <a:lnTo>
                    <a:pt x="0" y="3127"/>
                  </a:lnTo>
                  <a:cubicBezTo>
                    <a:pt x="527" y="3127"/>
                    <a:pt x="1053" y="3095"/>
                    <a:pt x="1580" y="3031"/>
                  </a:cubicBezTo>
                  <a:cubicBezTo>
                    <a:pt x="1867" y="2999"/>
                    <a:pt x="2346" y="2839"/>
                    <a:pt x="2378" y="2680"/>
                  </a:cubicBezTo>
                  <a:cubicBezTo>
                    <a:pt x="2474" y="1962"/>
                    <a:pt x="2633" y="1148"/>
                    <a:pt x="2378" y="509"/>
                  </a:cubicBezTo>
                  <a:cubicBezTo>
                    <a:pt x="2247" y="159"/>
                    <a:pt x="1740" y="1"/>
                    <a:pt x="1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4" name="Google Shape;13544;p30"/>
            <p:cNvSpPr/>
            <p:nvPr/>
          </p:nvSpPr>
          <p:spPr>
            <a:xfrm>
              <a:off x="830" y="4256592"/>
              <a:ext cx="160696" cy="176522"/>
            </a:xfrm>
            <a:custGeom>
              <a:avLst/>
              <a:gdLst/>
              <a:ahLst/>
              <a:cxnLst/>
              <a:rect l="l" t="t" r="r" b="b"/>
              <a:pathLst>
                <a:path w="3097" h="3416" extrusionOk="0">
                  <a:moveTo>
                    <a:pt x="1388" y="1"/>
                  </a:moveTo>
                  <a:lnTo>
                    <a:pt x="1452" y="416"/>
                  </a:lnTo>
                  <a:lnTo>
                    <a:pt x="0" y="2059"/>
                  </a:lnTo>
                  <a:lnTo>
                    <a:pt x="0" y="3065"/>
                  </a:lnTo>
                  <a:lnTo>
                    <a:pt x="1564" y="3416"/>
                  </a:lnTo>
                  <a:lnTo>
                    <a:pt x="1628" y="3129"/>
                  </a:lnTo>
                  <a:lnTo>
                    <a:pt x="1037" y="2363"/>
                  </a:lnTo>
                  <a:lnTo>
                    <a:pt x="2777" y="2363"/>
                  </a:lnTo>
                  <a:cubicBezTo>
                    <a:pt x="2825" y="1836"/>
                    <a:pt x="3096" y="1166"/>
                    <a:pt x="2857" y="783"/>
                  </a:cubicBezTo>
                  <a:cubicBezTo>
                    <a:pt x="2617" y="368"/>
                    <a:pt x="1899" y="256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5" name="Google Shape;13545;p30"/>
            <p:cNvSpPr/>
            <p:nvPr/>
          </p:nvSpPr>
          <p:spPr>
            <a:xfrm>
              <a:off x="1006926" y="-44059"/>
              <a:ext cx="197121" cy="92912"/>
            </a:xfrm>
            <a:custGeom>
              <a:avLst/>
              <a:gdLst/>
              <a:ahLst/>
              <a:cxnLst/>
              <a:rect l="l" t="t" r="r" b="b"/>
              <a:pathLst>
                <a:path w="3799" h="1798" extrusionOk="0">
                  <a:moveTo>
                    <a:pt x="0" y="0"/>
                  </a:moveTo>
                  <a:cubicBezTo>
                    <a:pt x="495" y="304"/>
                    <a:pt x="1038" y="559"/>
                    <a:pt x="1517" y="894"/>
                  </a:cubicBezTo>
                  <a:cubicBezTo>
                    <a:pt x="2324" y="1472"/>
                    <a:pt x="2788" y="1797"/>
                    <a:pt x="3087" y="1797"/>
                  </a:cubicBezTo>
                  <a:cubicBezTo>
                    <a:pt x="3473" y="1797"/>
                    <a:pt x="3583" y="1252"/>
                    <a:pt x="37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6" name="Google Shape;13546;p30"/>
            <p:cNvSpPr/>
            <p:nvPr/>
          </p:nvSpPr>
          <p:spPr>
            <a:xfrm>
              <a:off x="2272251" y="5042498"/>
              <a:ext cx="135841" cy="99009"/>
            </a:xfrm>
            <a:custGeom>
              <a:avLst/>
              <a:gdLst/>
              <a:ahLst/>
              <a:cxnLst/>
              <a:rect l="l" t="t" r="r" b="b"/>
              <a:pathLst>
                <a:path w="2618" h="1916" extrusionOk="0">
                  <a:moveTo>
                    <a:pt x="2617" y="1"/>
                  </a:moveTo>
                  <a:cubicBezTo>
                    <a:pt x="2107" y="128"/>
                    <a:pt x="1676" y="97"/>
                    <a:pt x="1436" y="304"/>
                  </a:cubicBezTo>
                  <a:cubicBezTo>
                    <a:pt x="910" y="783"/>
                    <a:pt x="479" y="1373"/>
                    <a:pt x="0" y="1916"/>
                  </a:cubicBezTo>
                  <a:lnTo>
                    <a:pt x="2617" y="1916"/>
                  </a:lnTo>
                  <a:lnTo>
                    <a:pt x="2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7" name="Google Shape;13547;p30"/>
            <p:cNvSpPr/>
            <p:nvPr/>
          </p:nvSpPr>
          <p:spPr>
            <a:xfrm>
              <a:off x="830" y="5027358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8" y="1"/>
                  </a:moveTo>
                  <a:cubicBezTo>
                    <a:pt x="145" y="1"/>
                    <a:pt x="72" y="3"/>
                    <a:pt x="0" y="7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89" y="1938"/>
                    <a:pt x="1165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62" y="19"/>
                    <a:pt x="438" y="1"/>
                    <a:pt x="2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8" name="Google Shape;13548;p30"/>
            <p:cNvSpPr/>
            <p:nvPr/>
          </p:nvSpPr>
          <p:spPr>
            <a:xfrm>
              <a:off x="2512385" y="5049112"/>
              <a:ext cx="114308" cy="92395"/>
            </a:xfrm>
            <a:custGeom>
              <a:avLst/>
              <a:gdLst/>
              <a:ahLst/>
              <a:cxnLst/>
              <a:rect l="l" t="t" r="r" b="b"/>
              <a:pathLst>
                <a:path w="2203" h="1788" extrusionOk="0">
                  <a:moveTo>
                    <a:pt x="1421" y="0"/>
                  </a:moveTo>
                  <a:lnTo>
                    <a:pt x="1070" y="48"/>
                  </a:lnTo>
                  <a:lnTo>
                    <a:pt x="0" y="1788"/>
                  </a:lnTo>
                  <a:lnTo>
                    <a:pt x="2203" y="1788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49" name="Google Shape;13549;p30"/>
            <p:cNvSpPr/>
            <p:nvPr/>
          </p:nvSpPr>
          <p:spPr>
            <a:xfrm>
              <a:off x="3896117" y="5092673"/>
              <a:ext cx="116799" cy="48833"/>
            </a:xfrm>
            <a:custGeom>
              <a:avLst/>
              <a:gdLst/>
              <a:ahLst/>
              <a:cxnLst/>
              <a:rect l="l" t="t" r="r" b="b"/>
              <a:pathLst>
                <a:path w="2251" h="945" extrusionOk="0">
                  <a:moveTo>
                    <a:pt x="1137" y="0"/>
                  </a:moveTo>
                  <a:cubicBezTo>
                    <a:pt x="769" y="0"/>
                    <a:pt x="376" y="90"/>
                    <a:pt x="0" y="147"/>
                  </a:cubicBezTo>
                  <a:cubicBezTo>
                    <a:pt x="0" y="418"/>
                    <a:pt x="0" y="674"/>
                    <a:pt x="32" y="945"/>
                  </a:cubicBezTo>
                  <a:lnTo>
                    <a:pt x="2250" y="945"/>
                  </a:lnTo>
                  <a:cubicBezTo>
                    <a:pt x="2027" y="642"/>
                    <a:pt x="1851" y="115"/>
                    <a:pt x="1564" y="51"/>
                  </a:cubicBezTo>
                  <a:cubicBezTo>
                    <a:pt x="1427" y="15"/>
                    <a:pt x="1284" y="0"/>
                    <a:pt x="11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0" name="Google Shape;13550;p30"/>
            <p:cNvSpPr/>
            <p:nvPr/>
          </p:nvSpPr>
          <p:spPr>
            <a:xfrm>
              <a:off x="3323904" y="5063116"/>
              <a:ext cx="86185" cy="78391"/>
            </a:xfrm>
            <a:custGeom>
              <a:avLst/>
              <a:gdLst/>
              <a:ahLst/>
              <a:cxnLst/>
              <a:rect l="l" t="t" r="r" b="b"/>
              <a:pathLst>
                <a:path w="1661" h="1517" extrusionOk="0">
                  <a:moveTo>
                    <a:pt x="1229" y="1"/>
                  </a:moveTo>
                  <a:cubicBezTo>
                    <a:pt x="862" y="240"/>
                    <a:pt x="447" y="448"/>
                    <a:pt x="144" y="751"/>
                  </a:cubicBezTo>
                  <a:cubicBezTo>
                    <a:pt x="0" y="895"/>
                    <a:pt x="48" y="1262"/>
                    <a:pt x="16" y="1517"/>
                  </a:cubicBezTo>
                  <a:lnTo>
                    <a:pt x="1628" y="1517"/>
                  </a:lnTo>
                  <a:cubicBezTo>
                    <a:pt x="1660" y="1357"/>
                    <a:pt x="1660" y="1182"/>
                    <a:pt x="1628" y="1022"/>
                  </a:cubicBezTo>
                  <a:cubicBezTo>
                    <a:pt x="1517" y="671"/>
                    <a:pt x="1373" y="336"/>
                    <a:pt x="1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1" name="Google Shape;13551;p30"/>
            <p:cNvSpPr/>
            <p:nvPr/>
          </p:nvSpPr>
          <p:spPr>
            <a:xfrm>
              <a:off x="4460859" y="5093655"/>
              <a:ext cx="82864" cy="47851"/>
            </a:xfrm>
            <a:custGeom>
              <a:avLst/>
              <a:gdLst/>
              <a:ahLst/>
              <a:cxnLst/>
              <a:rect l="l" t="t" r="r" b="b"/>
              <a:pathLst>
                <a:path w="1597" h="926" extrusionOk="0">
                  <a:moveTo>
                    <a:pt x="894" y="0"/>
                  </a:moveTo>
                  <a:lnTo>
                    <a:pt x="0" y="926"/>
                  </a:lnTo>
                  <a:lnTo>
                    <a:pt x="1596" y="926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2" name="Google Shape;13552;p30"/>
            <p:cNvSpPr/>
            <p:nvPr/>
          </p:nvSpPr>
          <p:spPr>
            <a:xfrm>
              <a:off x="1398624" y="2218011"/>
              <a:ext cx="650929" cy="442596"/>
            </a:xfrm>
            <a:custGeom>
              <a:avLst/>
              <a:gdLst/>
              <a:ahLst/>
              <a:cxnLst/>
              <a:rect l="l" t="t" r="r" b="b"/>
              <a:pathLst>
                <a:path w="12545" h="8565" extrusionOk="0">
                  <a:moveTo>
                    <a:pt x="3878" y="1"/>
                  </a:moveTo>
                  <a:cubicBezTo>
                    <a:pt x="3272" y="256"/>
                    <a:pt x="2474" y="368"/>
                    <a:pt x="2091" y="830"/>
                  </a:cubicBezTo>
                  <a:cubicBezTo>
                    <a:pt x="1452" y="1596"/>
                    <a:pt x="1069" y="2602"/>
                    <a:pt x="575" y="3512"/>
                  </a:cubicBezTo>
                  <a:cubicBezTo>
                    <a:pt x="0" y="4565"/>
                    <a:pt x="271" y="5650"/>
                    <a:pt x="1101" y="6400"/>
                  </a:cubicBezTo>
                  <a:cubicBezTo>
                    <a:pt x="2234" y="7422"/>
                    <a:pt x="3687" y="7390"/>
                    <a:pt x="4995" y="7852"/>
                  </a:cubicBezTo>
                  <a:cubicBezTo>
                    <a:pt x="5034" y="7868"/>
                    <a:pt x="5078" y="7875"/>
                    <a:pt x="5125" y="7875"/>
                  </a:cubicBezTo>
                  <a:cubicBezTo>
                    <a:pt x="5316" y="7875"/>
                    <a:pt x="5564" y="7763"/>
                    <a:pt x="5730" y="7661"/>
                  </a:cubicBezTo>
                  <a:cubicBezTo>
                    <a:pt x="5952" y="7528"/>
                    <a:pt x="6151" y="7468"/>
                    <a:pt x="6341" y="7468"/>
                  </a:cubicBezTo>
                  <a:cubicBezTo>
                    <a:pt x="6628" y="7468"/>
                    <a:pt x="6893" y="7606"/>
                    <a:pt x="7182" y="7837"/>
                  </a:cubicBezTo>
                  <a:cubicBezTo>
                    <a:pt x="7799" y="8325"/>
                    <a:pt x="8315" y="8565"/>
                    <a:pt x="8840" y="8565"/>
                  </a:cubicBezTo>
                  <a:cubicBezTo>
                    <a:pt x="9361" y="8565"/>
                    <a:pt x="9890" y="8329"/>
                    <a:pt x="10533" y="7868"/>
                  </a:cubicBezTo>
                  <a:cubicBezTo>
                    <a:pt x="10789" y="7677"/>
                    <a:pt x="11108" y="7533"/>
                    <a:pt x="11395" y="7374"/>
                  </a:cubicBezTo>
                  <a:cubicBezTo>
                    <a:pt x="12289" y="6863"/>
                    <a:pt x="12544" y="5778"/>
                    <a:pt x="11906" y="4980"/>
                  </a:cubicBezTo>
                  <a:cubicBezTo>
                    <a:pt x="11172" y="4086"/>
                    <a:pt x="10533" y="2953"/>
                    <a:pt x="9576" y="2410"/>
                  </a:cubicBezTo>
                  <a:cubicBezTo>
                    <a:pt x="7836" y="1437"/>
                    <a:pt x="5873" y="814"/>
                    <a:pt x="38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3" name="Google Shape;13553;p30"/>
            <p:cNvSpPr/>
            <p:nvPr/>
          </p:nvSpPr>
          <p:spPr>
            <a:xfrm>
              <a:off x="3828197" y="4041267"/>
              <a:ext cx="433157" cy="662215"/>
            </a:xfrm>
            <a:custGeom>
              <a:avLst/>
              <a:gdLst/>
              <a:ahLst/>
              <a:cxnLst/>
              <a:rect l="l" t="t" r="r" b="b"/>
              <a:pathLst>
                <a:path w="8348" h="12815" extrusionOk="0">
                  <a:moveTo>
                    <a:pt x="4627" y="0"/>
                  </a:moveTo>
                  <a:cubicBezTo>
                    <a:pt x="4611" y="0"/>
                    <a:pt x="4596" y="1"/>
                    <a:pt x="4581" y="2"/>
                  </a:cubicBezTo>
                  <a:cubicBezTo>
                    <a:pt x="3320" y="162"/>
                    <a:pt x="1102" y="2763"/>
                    <a:pt x="926" y="4024"/>
                  </a:cubicBezTo>
                  <a:cubicBezTo>
                    <a:pt x="814" y="4806"/>
                    <a:pt x="543" y="5572"/>
                    <a:pt x="352" y="6338"/>
                  </a:cubicBezTo>
                  <a:cubicBezTo>
                    <a:pt x="240" y="6753"/>
                    <a:pt x="128" y="7168"/>
                    <a:pt x="1" y="7663"/>
                  </a:cubicBezTo>
                  <a:cubicBezTo>
                    <a:pt x="64" y="7838"/>
                    <a:pt x="112" y="8094"/>
                    <a:pt x="256" y="8221"/>
                  </a:cubicBezTo>
                  <a:cubicBezTo>
                    <a:pt x="1740" y="9658"/>
                    <a:pt x="3224" y="11094"/>
                    <a:pt x="4724" y="12498"/>
                  </a:cubicBezTo>
                  <a:cubicBezTo>
                    <a:pt x="4952" y="12713"/>
                    <a:pt x="5180" y="12815"/>
                    <a:pt x="5391" y="12815"/>
                  </a:cubicBezTo>
                  <a:cubicBezTo>
                    <a:pt x="5683" y="12815"/>
                    <a:pt x="5944" y="12620"/>
                    <a:pt x="6129" y="12259"/>
                  </a:cubicBezTo>
                  <a:cubicBezTo>
                    <a:pt x="6480" y="11589"/>
                    <a:pt x="6751" y="10887"/>
                    <a:pt x="6959" y="10152"/>
                  </a:cubicBezTo>
                  <a:cubicBezTo>
                    <a:pt x="7358" y="8716"/>
                    <a:pt x="7613" y="7232"/>
                    <a:pt x="8060" y="5811"/>
                  </a:cubicBezTo>
                  <a:cubicBezTo>
                    <a:pt x="8331" y="4902"/>
                    <a:pt x="8347" y="4184"/>
                    <a:pt x="7693" y="3418"/>
                  </a:cubicBezTo>
                  <a:cubicBezTo>
                    <a:pt x="6943" y="2540"/>
                    <a:pt x="6384" y="1503"/>
                    <a:pt x="5666" y="609"/>
                  </a:cubicBezTo>
                  <a:cubicBezTo>
                    <a:pt x="5422" y="319"/>
                    <a:pt x="4960" y="0"/>
                    <a:pt x="46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4" name="Google Shape;13554;p30"/>
            <p:cNvSpPr/>
            <p:nvPr/>
          </p:nvSpPr>
          <p:spPr>
            <a:xfrm>
              <a:off x="1890464" y="4452849"/>
              <a:ext cx="512649" cy="469312"/>
            </a:xfrm>
            <a:custGeom>
              <a:avLst/>
              <a:gdLst/>
              <a:ahLst/>
              <a:cxnLst/>
              <a:rect l="l" t="t" r="r" b="b"/>
              <a:pathLst>
                <a:path w="9880" h="9082" extrusionOk="0">
                  <a:moveTo>
                    <a:pt x="4486" y="1"/>
                  </a:moveTo>
                  <a:cubicBezTo>
                    <a:pt x="2985" y="272"/>
                    <a:pt x="1645" y="416"/>
                    <a:pt x="671" y="1613"/>
                  </a:cubicBezTo>
                  <a:cubicBezTo>
                    <a:pt x="145" y="2251"/>
                    <a:pt x="1" y="2778"/>
                    <a:pt x="544" y="3448"/>
                  </a:cubicBezTo>
                  <a:cubicBezTo>
                    <a:pt x="911" y="3911"/>
                    <a:pt x="1166" y="4454"/>
                    <a:pt x="1501" y="4948"/>
                  </a:cubicBezTo>
                  <a:cubicBezTo>
                    <a:pt x="1804" y="5395"/>
                    <a:pt x="2044" y="6034"/>
                    <a:pt x="2459" y="6193"/>
                  </a:cubicBezTo>
                  <a:cubicBezTo>
                    <a:pt x="3831" y="6720"/>
                    <a:pt x="4853" y="7629"/>
                    <a:pt x="5826" y="8651"/>
                  </a:cubicBezTo>
                  <a:cubicBezTo>
                    <a:pt x="6089" y="8933"/>
                    <a:pt x="6369" y="9082"/>
                    <a:pt x="6672" y="9082"/>
                  </a:cubicBezTo>
                  <a:cubicBezTo>
                    <a:pt x="6883" y="9082"/>
                    <a:pt x="7106" y="9009"/>
                    <a:pt x="7342" y="8858"/>
                  </a:cubicBezTo>
                  <a:cubicBezTo>
                    <a:pt x="7773" y="8619"/>
                    <a:pt x="8204" y="8348"/>
                    <a:pt x="8603" y="8044"/>
                  </a:cubicBezTo>
                  <a:cubicBezTo>
                    <a:pt x="8810" y="7853"/>
                    <a:pt x="9050" y="7486"/>
                    <a:pt x="9018" y="7231"/>
                  </a:cubicBezTo>
                  <a:cubicBezTo>
                    <a:pt x="8826" y="5826"/>
                    <a:pt x="9114" y="4533"/>
                    <a:pt x="9640" y="3241"/>
                  </a:cubicBezTo>
                  <a:cubicBezTo>
                    <a:pt x="9880" y="2666"/>
                    <a:pt x="9768" y="2283"/>
                    <a:pt x="9082" y="2028"/>
                  </a:cubicBezTo>
                  <a:cubicBezTo>
                    <a:pt x="8060" y="1645"/>
                    <a:pt x="7119" y="1070"/>
                    <a:pt x="6113" y="607"/>
                  </a:cubicBezTo>
                  <a:cubicBezTo>
                    <a:pt x="5555" y="352"/>
                    <a:pt x="4948" y="177"/>
                    <a:pt x="44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5" name="Google Shape;13555;p30"/>
            <p:cNvSpPr/>
            <p:nvPr/>
          </p:nvSpPr>
          <p:spPr>
            <a:xfrm>
              <a:off x="428071" y="3445417"/>
              <a:ext cx="506889" cy="539022"/>
            </a:xfrm>
            <a:custGeom>
              <a:avLst/>
              <a:gdLst/>
              <a:ahLst/>
              <a:cxnLst/>
              <a:rect l="l" t="t" r="r" b="b"/>
              <a:pathLst>
                <a:path w="9769" h="10431" extrusionOk="0">
                  <a:moveTo>
                    <a:pt x="1989" y="1"/>
                  </a:moveTo>
                  <a:cubicBezTo>
                    <a:pt x="1430" y="1"/>
                    <a:pt x="825" y="261"/>
                    <a:pt x="671" y="713"/>
                  </a:cubicBezTo>
                  <a:cubicBezTo>
                    <a:pt x="432" y="1399"/>
                    <a:pt x="145" y="2101"/>
                    <a:pt x="65" y="2820"/>
                  </a:cubicBezTo>
                  <a:cubicBezTo>
                    <a:pt x="1" y="3474"/>
                    <a:pt x="161" y="4160"/>
                    <a:pt x="256" y="4815"/>
                  </a:cubicBezTo>
                  <a:cubicBezTo>
                    <a:pt x="304" y="5198"/>
                    <a:pt x="512" y="5597"/>
                    <a:pt x="432" y="5964"/>
                  </a:cubicBezTo>
                  <a:cubicBezTo>
                    <a:pt x="145" y="7528"/>
                    <a:pt x="145" y="7575"/>
                    <a:pt x="1517" y="8421"/>
                  </a:cubicBezTo>
                  <a:cubicBezTo>
                    <a:pt x="1804" y="8645"/>
                    <a:pt x="2060" y="8900"/>
                    <a:pt x="2283" y="9203"/>
                  </a:cubicBezTo>
                  <a:cubicBezTo>
                    <a:pt x="2973" y="10018"/>
                    <a:pt x="4118" y="10430"/>
                    <a:pt x="5247" y="10430"/>
                  </a:cubicBezTo>
                  <a:cubicBezTo>
                    <a:pt x="6284" y="10430"/>
                    <a:pt x="7307" y="10082"/>
                    <a:pt x="7949" y="9379"/>
                  </a:cubicBezTo>
                  <a:cubicBezTo>
                    <a:pt x="8268" y="9092"/>
                    <a:pt x="8619" y="8852"/>
                    <a:pt x="9002" y="8661"/>
                  </a:cubicBezTo>
                  <a:cubicBezTo>
                    <a:pt x="9672" y="8294"/>
                    <a:pt x="9768" y="7783"/>
                    <a:pt x="9401" y="7161"/>
                  </a:cubicBezTo>
                  <a:cubicBezTo>
                    <a:pt x="9257" y="6921"/>
                    <a:pt x="9018" y="6762"/>
                    <a:pt x="8906" y="6522"/>
                  </a:cubicBezTo>
                  <a:cubicBezTo>
                    <a:pt x="8381" y="5298"/>
                    <a:pt x="7870" y="4869"/>
                    <a:pt x="7136" y="4869"/>
                  </a:cubicBezTo>
                  <a:cubicBezTo>
                    <a:pt x="6732" y="4869"/>
                    <a:pt x="6261" y="4999"/>
                    <a:pt x="5682" y="5198"/>
                  </a:cubicBezTo>
                  <a:cubicBezTo>
                    <a:pt x="5507" y="5261"/>
                    <a:pt x="5352" y="5294"/>
                    <a:pt x="5213" y="5294"/>
                  </a:cubicBezTo>
                  <a:cubicBezTo>
                    <a:pt x="4858" y="5294"/>
                    <a:pt x="4608" y="5075"/>
                    <a:pt x="4390" y="4559"/>
                  </a:cubicBezTo>
                  <a:cubicBezTo>
                    <a:pt x="3975" y="3602"/>
                    <a:pt x="3289" y="2756"/>
                    <a:pt x="2570" y="1655"/>
                  </a:cubicBezTo>
                  <a:cubicBezTo>
                    <a:pt x="2714" y="1447"/>
                    <a:pt x="2826" y="1224"/>
                    <a:pt x="2906" y="1000"/>
                  </a:cubicBezTo>
                  <a:cubicBezTo>
                    <a:pt x="2985" y="793"/>
                    <a:pt x="2985" y="569"/>
                    <a:pt x="2890" y="362"/>
                  </a:cubicBezTo>
                  <a:cubicBezTo>
                    <a:pt x="2705" y="114"/>
                    <a:pt x="2357" y="1"/>
                    <a:pt x="19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6" name="Google Shape;13556;p30"/>
            <p:cNvSpPr/>
            <p:nvPr/>
          </p:nvSpPr>
          <p:spPr>
            <a:xfrm>
              <a:off x="5773350" y="2459276"/>
              <a:ext cx="506837" cy="538815"/>
            </a:xfrm>
            <a:custGeom>
              <a:avLst/>
              <a:gdLst/>
              <a:ahLst/>
              <a:cxnLst/>
              <a:rect l="l" t="t" r="r" b="b"/>
              <a:pathLst>
                <a:path w="9768" h="10427" extrusionOk="0">
                  <a:moveTo>
                    <a:pt x="1993" y="1"/>
                  </a:moveTo>
                  <a:cubicBezTo>
                    <a:pt x="1438" y="1"/>
                    <a:pt x="840" y="261"/>
                    <a:pt x="687" y="710"/>
                  </a:cubicBezTo>
                  <a:cubicBezTo>
                    <a:pt x="432" y="1412"/>
                    <a:pt x="160" y="2114"/>
                    <a:pt x="81" y="2832"/>
                  </a:cubicBezTo>
                  <a:cubicBezTo>
                    <a:pt x="1" y="3471"/>
                    <a:pt x="176" y="4157"/>
                    <a:pt x="256" y="4827"/>
                  </a:cubicBezTo>
                  <a:cubicBezTo>
                    <a:pt x="304" y="5210"/>
                    <a:pt x="511" y="5609"/>
                    <a:pt x="448" y="5960"/>
                  </a:cubicBezTo>
                  <a:cubicBezTo>
                    <a:pt x="144" y="7540"/>
                    <a:pt x="160" y="7572"/>
                    <a:pt x="1517" y="8434"/>
                  </a:cubicBezTo>
                  <a:cubicBezTo>
                    <a:pt x="1804" y="8642"/>
                    <a:pt x="2075" y="8913"/>
                    <a:pt x="2283" y="9200"/>
                  </a:cubicBezTo>
                  <a:cubicBezTo>
                    <a:pt x="2973" y="10015"/>
                    <a:pt x="4123" y="10427"/>
                    <a:pt x="5255" y="10427"/>
                  </a:cubicBezTo>
                  <a:cubicBezTo>
                    <a:pt x="6296" y="10427"/>
                    <a:pt x="7322" y="10079"/>
                    <a:pt x="7964" y="9376"/>
                  </a:cubicBezTo>
                  <a:cubicBezTo>
                    <a:pt x="8268" y="9088"/>
                    <a:pt x="8619" y="8849"/>
                    <a:pt x="9002" y="8673"/>
                  </a:cubicBezTo>
                  <a:cubicBezTo>
                    <a:pt x="9672" y="8290"/>
                    <a:pt x="9768" y="7780"/>
                    <a:pt x="9401" y="7157"/>
                  </a:cubicBezTo>
                  <a:cubicBezTo>
                    <a:pt x="9257" y="6934"/>
                    <a:pt x="9018" y="6758"/>
                    <a:pt x="8906" y="6535"/>
                  </a:cubicBezTo>
                  <a:cubicBezTo>
                    <a:pt x="8383" y="5304"/>
                    <a:pt x="7873" y="4871"/>
                    <a:pt x="7144" y="4871"/>
                  </a:cubicBezTo>
                  <a:cubicBezTo>
                    <a:pt x="6738" y="4871"/>
                    <a:pt x="6264" y="5005"/>
                    <a:pt x="5682" y="5210"/>
                  </a:cubicBezTo>
                  <a:cubicBezTo>
                    <a:pt x="5511" y="5272"/>
                    <a:pt x="5360" y="5304"/>
                    <a:pt x="5224" y="5304"/>
                  </a:cubicBezTo>
                  <a:cubicBezTo>
                    <a:pt x="4863" y="5304"/>
                    <a:pt x="4610" y="5077"/>
                    <a:pt x="4390" y="4556"/>
                  </a:cubicBezTo>
                  <a:cubicBezTo>
                    <a:pt x="3975" y="3614"/>
                    <a:pt x="3288" y="2769"/>
                    <a:pt x="2570" y="1651"/>
                  </a:cubicBezTo>
                  <a:cubicBezTo>
                    <a:pt x="2714" y="1460"/>
                    <a:pt x="2826" y="1236"/>
                    <a:pt x="2921" y="1013"/>
                  </a:cubicBezTo>
                  <a:cubicBezTo>
                    <a:pt x="3001" y="806"/>
                    <a:pt x="3001" y="566"/>
                    <a:pt x="2905" y="375"/>
                  </a:cubicBezTo>
                  <a:cubicBezTo>
                    <a:pt x="2719" y="118"/>
                    <a:pt x="2366" y="1"/>
                    <a:pt x="1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7" name="Google Shape;13557;p30"/>
            <p:cNvSpPr/>
            <p:nvPr/>
          </p:nvSpPr>
          <p:spPr>
            <a:xfrm>
              <a:off x="1087248" y="4252665"/>
              <a:ext cx="354495" cy="540882"/>
            </a:xfrm>
            <a:custGeom>
              <a:avLst/>
              <a:gdLst/>
              <a:ahLst/>
              <a:cxnLst/>
              <a:rect l="l" t="t" r="r" b="b"/>
              <a:pathLst>
                <a:path w="6832" h="10467" extrusionOk="0">
                  <a:moveTo>
                    <a:pt x="5777" y="1"/>
                  </a:moveTo>
                  <a:cubicBezTo>
                    <a:pt x="5436" y="1"/>
                    <a:pt x="4993" y="297"/>
                    <a:pt x="4693" y="555"/>
                  </a:cubicBezTo>
                  <a:cubicBezTo>
                    <a:pt x="4198" y="954"/>
                    <a:pt x="3831" y="1497"/>
                    <a:pt x="3400" y="1960"/>
                  </a:cubicBezTo>
                  <a:cubicBezTo>
                    <a:pt x="2825" y="2582"/>
                    <a:pt x="2011" y="3093"/>
                    <a:pt x="1676" y="3843"/>
                  </a:cubicBezTo>
                  <a:cubicBezTo>
                    <a:pt x="1038" y="5295"/>
                    <a:pt x="623" y="6859"/>
                    <a:pt x="176" y="8391"/>
                  </a:cubicBezTo>
                  <a:cubicBezTo>
                    <a:pt x="1" y="8966"/>
                    <a:pt x="208" y="9461"/>
                    <a:pt x="862" y="9636"/>
                  </a:cubicBezTo>
                  <a:cubicBezTo>
                    <a:pt x="1995" y="9924"/>
                    <a:pt x="3129" y="10195"/>
                    <a:pt x="4262" y="10466"/>
                  </a:cubicBezTo>
                  <a:cubicBezTo>
                    <a:pt x="5586" y="10307"/>
                    <a:pt x="5826" y="10083"/>
                    <a:pt x="5953" y="8790"/>
                  </a:cubicBezTo>
                  <a:cubicBezTo>
                    <a:pt x="6065" y="7657"/>
                    <a:pt x="6209" y="6524"/>
                    <a:pt x="6336" y="5391"/>
                  </a:cubicBezTo>
                  <a:cubicBezTo>
                    <a:pt x="6480" y="4066"/>
                    <a:pt x="6592" y="2726"/>
                    <a:pt x="6751" y="1401"/>
                  </a:cubicBezTo>
                  <a:cubicBezTo>
                    <a:pt x="6831" y="699"/>
                    <a:pt x="6512" y="141"/>
                    <a:pt x="5889" y="13"/>
                  </a:cubicBezTo>
                  <a:cubicBezTo>
                    <a:pt x="5854" y="5"/>
                    <a:pt x="5816" y="1"/>
                    <a:pt x="57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8" name="Google Shape;13558;p30"/>
            <p:cNvSpPr/>
            <p:nvPr/>
          </p:nvSpPr>
          <p:spPr>
            <a:xfrm>
              <a:off x="2209311" y="3875601"/>
              <a:ext cx="447218" cy="346274"/>
            </a:xfrm>
            <a:custGeom>
              <a:avLst/>
              <a:gdLst/>
              <a:ahLst/>
              <a:cxnLst/>
              <a:rect l="l" t="t" r="r" b="b"/>
              <a:pathLst>
                <a:path w="8619" h="6701" extrusionOk="0">
                  <a:moveTo>
                    <a:pt x="2330" y="1"/>
                  </a:moveTo>
                  <a:cubicBezTo>
                    <a:pt x="447" y="1"/>
                    <a:pt x="0" y="256"/>
                    <a:pt x="32" y="1676"/>
                  </a:cubicBezTo>
                  <a:cubicBezTo>
                    <a:pt x="32" y="3017"/>
                    <a:pt x="335" y="4357"/>
                    <a:pt x="623" y="5682"/>
                  </a:cubicBezTo>
                  <a:cubicBezTo>
                    <a:pt x="798" y="6448"/>
                    <a:pt x="1516" y="6592"/>
                    <a:pt x="2203" y="6671"/>
                  </a:cubicBezTo>
                  <a:cubicBezTo>
                    <a:pt x="2374" y="6691"/>
                    <a:pt x="2544" y="6701"/>
                    <a:pt x="2711" y="6701"/>
                  </a:cubicBezTo>
                  <a:cubicBezTo>
                    <a:pt x="4286" y="6701"/>
                    <a:pt x="5682" y="5888"/>
                    <a:pt x="7182" y="5570"/>
                  </a:cubicBezTo>
                  <a:cubicBezTo>
                    <a:pt x="7517" y="5491"/>
                    <a:pt x="7804" y="5171"/>
                    <a:pt x="8076" y="4916"/>
                  </a:cubicBezTo>
                  <a:cubicBezTo>
                    <a:pt x="8602" y="4389"/>
                    <a:pt x="8618" y="3129"/>
                    <a:pt x="8092" y="2618"/>
                  </a:cubicBezTo>
                  <a:cubicBezTo>
                    <a:pt x="6368" y="974"/>
                    <a:pt x="4229" y="256"/>
                    <a:pt x="23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59" name="Google Shape;13559;p30"/>
            <p:cNvSpPr/>
            <p:nvPr/>
          </p:nvSpPr>
          <p:spPr>
            <a:xfrm>
              <a:off x="3958019" y="3220275"/>
              <a:ext cx="428383" cy="394694"/>
            </a:xfrm>
            <a:custGeom>
              <a:avLst/>
              <a:gdLst/>
              <a:ahLst/>
              <a:cxnLst/>
              <a:rect l="l" t="t" r="r" b="b"/>
              <a:pathLst>
                <a:path w="8256" h="7638" extrusionOk="0">
                  <a:moveTo>
                    <a:pt x="815" y="1"/>
                  </a:moveTo>
                  <a:cubicBezTo>
                    <a:pt x="356" y="1"/>
                    <a:pt x="0" y="262"/>
                    <a:pt x="52" y="921"/>
                  </a:cubicBezTo>
                  <a:cubicBezTo>
                    <a:pt x="228" y="2900"/>
                    <a:pt x="451" y="4847"/>
                    <a:pt x="2238" y="6171"/>
                  </a:cubicBezTo>
                  <a:cubicBezTo>
                    <a:pt x="2685" y="6506"/>
                    <a:pt x="2957" y="7065"/>
                    <a:pt x="3403" y="7368"/>
                  </a:cubicBezTo>
                  <a:cubicBezTo>
                    <a:pt x="3684" y="7554"/>
                    <a:pt x="4010" y="7638"/>
                    <a:pt x="4348" y="7638"/>
                  </a:cubicBezTo>
                  <a:cubicBezTo>
                    <a:pt x="5375" y="7638"/>
                    <a:pt x="6507" y="6861"/>
                    <a:pt x="6771" y="5804"/>
                  </a:cubicBezTo>
                  <a:cubicBezTo>
                    <a:pt x="6835" y="5501"/>
                    <a:pt x="6994" y="5246"/>
                    <a:pt x="7218" y="5038"/>
                  </a:cubicBezTo>
                  <a:cubicBezTo>
                    <a:pt x="7872" y="4559"/>
                    <a:pt x="8255" y="4017"/>
                    <a:pt x="8095" y="3251"/>
                  </a:cubicBezTo>
                  <a:cubicBezTo>
                    <a:pt x="8048" y="1814"/>
                    <a:pt x="7936" y="1687"/>
                    <a:pt x="6563" y="1447"/>
                  </a:cubicBezTo>
                  <a:cubicBezTo>
                    <a:pt x="6212" y="1383"/>
                    <a:pt x="5861" y="1272"/>
                    <a:pt x="5510" y="1176"/>
                  </a:cubicBezTo>
                  <a:cubicBezTo>
                    <a:pt x="4058" y="793"/>
                    <a:pt x="2621" y="378"/>
                    <a:pt x="1153" y="43"/>
                  </a:cubicBezTo>
                  <a:cubicBezTo>
                    <a:pt x="1037" y="15"/>
                    <a:pt x="923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0" name="Google Shape;13560;p30"/>
            <p:cNvSpPr/>
            <p:nvPr/>
          </p:nvSpPr>
          <p:spPr>
            <a:xfrm>
              <a:off x="4411151" y="3757630"/>
              <a:ext cx="433987" cy="417844"/>
            </a:xfrm>
            <a:custGeom>
              <a:avLst/>
              <a:gdLst/>
              <a:ahLst/>
              <a:cxnLst/>
              <a:rect l="l" t="t" r="r" b="b"/>
              <a:pathLst>
                <a:path w="8364" h="8086" extrusionOk="0">
                  <a:moveTo>
                    <a:pt x="7109" y="1"/>
                  </a:moveTo>
                  <a:cubicBezTo>
                    <a:pt x="6843" y="1"/>
                    <a:pt x="6528" y="76"/>
                    <a:pt x="6161" y="225"/>
                  </a:cubicBezTo>
                  <a:cubicBezTo>
                    <a:pt x="4805" y="767"/>
                    <a:pt x="3448" y="1406"/>
                    <a:pt x="2044" y="1709"/>
                  </a:cubicBezTo>
                  <a:cubicBezTo>
                    <a:pt x="863" y="1948"/>
                    <a:pt x="528" y="2762"/>
                    <a:pt x="81" y="3592"/>
                  </a:cubicBezTo>
                  <a:cubicBezTo>
                    <a:pt x="1" y="3832"/>
                    <a:pt x="33" y="4103"/>
                    <a:pt x="192" y="4310"/>
                  </a:cubicBezTo>
                  <a:cubicBezTo>
                    <a:pt x="1517" y="5507"/>
                    <a:pt x="2858" y="6672"/>
                    <a:pt x="4230" y="7805"/>
                  </a:cubicBezTo>
                  <a:cubicBezTo>
                    <a:pt x="4465" y="7992"/>
                    <a:pt x="4714" y="8086"/>
                    <a:pt x="4957" y="8086"/>
                  </a:cubicBezTo>
                  <a:cubicBezTo>
                    <a:pt x="5275" y="8086"/>
                    <a:pt x="5581" y="7924"/>
                    <a:pt x="5826" y="7598"/>
                  </a:cubicBezTo>
                  <a:cubicBezTo>
                    <a:pt x="6161" y="7119"/>
                    <a:pt x="6464" y="6608"/>
                    <a:pt x="6720" y="6066"/>
                  </a:cubicBezTo>
                  <a:cubicBezTo>
                    <a:pt x="6975" y="5539"/>
                    <a:pt x="7214" y="4997"/>
                    <a:pt x="7470" y="4470"/>
                  </a:cubicBezTo>
                  <a:cubicBezTo>
                    <a:pt x="7789" y="3800"/>
                    <a:pt x="8140" y="3129"/>
                    <a:pt x="8363" y="2683"/>
                  </a:cubicBezTo>
                  <a:cubicBezTo>
                    <a:pt x="8284" y="2060"/>
                    <a:pt x="8236" y="1725"/>
                    <a:pt x="8204" y="1390"/>
                  </a:cubicBezTo>
                  <a:cubicBezTo>
                    <a:pt x="8113" y="450"/>
                    <a:pt x="7758" y="1"/>
                    <a:pt x="71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1" name="Google Shape;13561;p30"/>
            <p:cNvSpPr/>
            <p:nvPr/>
          </p:nvSpPr>
          <p:spPr>
            <a:xfrm>
              <a:off x="7057717" y="2232015"/>
              <a:ext cx="433987" cy="417431"/>
            </a:xfrm>
            <a:custGeom>
              <a:avLst/>
              <a:gdLst/>
              <a:ahLst/>
              <a:cxnLst/>
              <a:rect l="l" t="t" r="r" b="b"/>
              <a:pathLst>
                <a:path w="8364" h="8078" extrusionOk="0">
                  <a:moveTo>
                    <a:pt x="7109" y="0"/>
                  </a:moveTo>
                  <a:cubicBezTo>
                    <a:pt x="6843" y="0"/>
                    <a:pt x="6527" y="76"/>
                    <a:pt x="6161" y="224"/>
                  </a:cubicBezTo>
                  <a:cubicBezTo>
                    <a:pt x="4804" y="767"/>
                    <a:pt x="3464" y="1405"/>
                    <a:pt x="2043" y="1693"/>
                  </a:cubicBezTo>
                  <a:cubicBezTo>
                    <a:pt x="862" y="1948"/>
                    <a:pt x="527" y="2762"/>
                    <a:pt x="80" y="3592"/>
                  </a:cubicBezTo>
                  <a:cubicBezTo>
                    <a:pt x="1" y="3831"/>
                    <a:pt x="32" y="4102"/>
                    <a:pt x="192" y="4310"/>
                  </a:cubicBezTo>
                  <a:cubicBezTo>
                    <a:pt x="1517" y="5491"/>
                    <a:pt x="2857" y="6672"/>
                    <a:pt x="4230" y="7789"/>
                  </a:cubicBezTo>
                  <a:cubicBezTo>
                    <a:pt x="4465" y="7982"/>
                    <a:pt x="4714" y="8077"/>
                    <a:pt x="4957" y="8077"/>
                  </a:cubicBezTo>
                  <a:cubicBezTo>
                    <a:pt x="5275" y="8077"/>
                    <a:pt x="5581" y="7914"/>
                    <a:pt x="5826" y="7597"/>
                  </a:cubicBezTo>
                  <a:cubicBezTo>
                    <a:pt x="6161" y="7119"/>
                    <a:pt x="6464" y="6608"/>
                    <a:pt x="6719" y="6081"/>
                  </a:cubicBezTo>
                  <a:cubicBezTo>
                    <a:pt x="6991" y="5555"/>
                    <a:pt x="7214" y="5012"/>
                    <a:pt x="7469" y="4485"/>
                  </a:cubicBezTo>
                  <a:cubicBezTo>
                    <a:pt x="7789" y="3799"/>
                    <a:pt x="8140" y="3129"/>
                    <a:pt x="8363" y="2682"/>
                  </a:cubicBezTo>
                  <a:cubicBezTo>
                    <a:pt x="8283" y="2060"/>
                    <a:pt x="8236" y="1724"/>
                    <a:pt x="8204" y="1389"/>
                  </a:cubicBezTo>
                  <a:cubicBezTo>
                    <a:pt x="8113" y="450"/>
                    <a:pt x="7758" y="0"/>
                    <a:pt x="71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2" name="Google Shape;13562;p30"/>
            <p:cNvSpPr/>
            <p:nvPr/>
          </p:nvSpPr>
          <p:spPr>
            <a:xfrm>
              <a:off x="4387179" y="4326196"/>
              <a:ext cx="384279" cy="381775"/>
            </a:xfrm>
            <a:custGeom>
              <a:avLst/>
              <a:gdLst/>
              <a:ahLst/>
              <a:cxnLst/>
              <a:rect l="l" t="t" r="r" b="b"/>
              <a:pathLst>
                <a:path w="7406" h="7388" extrusionOk="0">
                  <a:moveTo>
                    <a:pt x="6073" y="1"/>
                  </a:moveTo>
                  <a:cubicBezTo>
                    <a:pt x="5865" y="1"/>
                    <a:pt x="5626" y="59"/>
                    <a:pt x="5362" y="154"/>
                  </a:cubicBezTo>
                  <a:cubicBezTo>
                    <a:pt x="3559" y="792"/>
                    <a:pt x="1915" y="1670"/>
                    <a:pt x="654" y="3170"/>
                  </a:cubicBezTo>
                  <a:cubicBezTo>
                    <a:pt x="0" y="3952"/>
                    <a:pt x="176" y="5484"/>
                    <a:pt x="1053" y="5995"/>
                  </a:cubicBezTo>
                  <a:cubicBezTo>
                    <a:pt x="1596" y="6314"/>
                    <a:pt x="2139" y="6633"/>
                    <a:pt x="2681" y="6968"/>
                  </a:cubicBezTo>
                  <a:cubicBezTo>
                    <a:pt x="3102" y="7235"/>
                    <a:pt x="3666" y="7387"/>
                    <a:pt x="4180" y="7387"/>
                  </a:cubicBezTo>
                  <a:cubicBezTo>
                    <a:pt x="4681" y="7387"/>
                    <a:pt x="5134" y="7243"/>
                    <a:pt x="5362" y="6921"/>
                  </a:cubicBezTo>
                  <a:cubicBezTo>
                    <a:pt x="6256" y="5660"/>
                    <a:pt x="7405" y="4495"/>
                    <a:pt x="7357" y="2707"/>
                  </a:cubicBezTo>
                  <a:cubicBezTo>
                    <a:pt x="7214" y="2101"/>
                    <a:pt x="7006" y="1510"/>
                    <a:pt x="6910" y="904"/>
                  </a:cubicBezTo>
                  <a:cubicBezTo>
                    <a:pt x="6793" y="241"/>
                    <a:pt x="6496" y="1"/>
                    <a:pt x="60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3" name="Google Shape;13563;p30"/>
            <p:cNvSpPr/>
            <p:nvPr/>
          </p:nvSpPr>
          <p:spPr>
            <a:xfrm>
              <a:off x="1756335" y="3494818"/>
              <a:ext cx="370217" cy="368339"/>
            </a:xfrm>
            <a:custGeom>
              <a:avLst/>
              <a:gdLst/>
              <a:ahLst/>
              <a:cxnLst/>
              <a:rect l="l" t="t" r="r" b="b"/>
              <a:pathLst>
                <a:path w="7135" h="7128" extrusionOk="0">
                  <a:moveTo>
                    <a:pt x="2688" y="1"/>
                  </a:moveTo>
                  <a:cubicBezTo>
                    <a:pt x="2319" y="1"/>
                    <a:pt x="1947" y="122"/>
                    <a:pt x="1596" y="379"/>
                  </a:cubicBezTo>
                  <a:cubicBezTo>
                    <a:pt x="463" y="1209"/>
                    <a:pt x="1" y="2662"/>
                    <a:pt x="463" y="3970"/>
                  </a:cubicBezTo>
                  <a:cubicBezTo>
                    <a:pt x="543" y="4258"/>
                    <a:pt x="591" y="4529"/>
                    <a:pt x="623" y="4816"/>
                  </a:cubicBezTo>
                  <a:cubicBezTo>
                    <a:pt x="575" y="6013"/>
                    <a:pt x="894" y="6444"/>
                    <a:pt x="1549" y="6508"/>
                  </a:cubicBezTo>
                  <a:cubicBezTo>
                    <a:pt x="2155" y="6556"/>
                    <a:pt x="2730" y="6699"/>
                    <a:pt x="3304" y="6907"/>
                  </a:cubicBezTo>
                  <a:cubicBezTo>
                    <a:pt x="3634" y="7054"/>
                    <a:pt x="3951" y="7128"/>
                    <a:pt x="4245" y="7128"/>
                  </a:cubicBezTo>
                  <a:cubicBezTo>
                    <a:pt x="4905" y="7128"/>
                    <a:pt x="5448" y="6758"/>
                    <a:pt x="5746" y="6029"/>
                  </a:cubicBezTo>
                  <a:cubicBezTo>
                    <a:pt x="5826" y="5822"/>
                    <a:pt x="5953" y="5630"/>
                    <a:pt x="6113" y="5470"/>
                  </a:cubicBezTo>
                  <a:cubicBezTo>
                    <a:pt x="7055" y="4625"/>
                    <a:pt x="7134" y="3220"/>
                    <a:pt x="6209" y="2358"/>
                  </a:cubicBezTo>
                  <a:cubicBezTo>
                    <a:pt x="5570" y="1752"/>
                    <a:pt x="4788" y="1289"/>
                    <a:pt x="4166" y="683"/>
                  </a:cubicBezTo>
                  <a:cubicBezTo>
                    <a:pt x="3726" y="243"/>
                    <a:pt x="3210" y="1"/>
                    <a:pt x="268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4" name="Google Shape;13564;p30"/>
            <p:cNvSpPr/>
            <p:nvPr/>
          </p:nvSpPr>
          <p:spPr>
            <a:xfrm>
              <a:off x="1760538" y="2807608"/>
              <a:ext cx="312155" cy="385444"/>
            </a:xfrm>
            <a:custGeom>
              <a:avLst/>
              <a:gdLst/>
              <a:ahLst/>
              <a:cxnLst/>
              <a:rect l="l" t="t" r="r" b="b"/>
              <a:pathLst>
                <a:path w="6016" h="7459" extrusionOk="0">
                  <a:moveTo>
                    <a:pt x="3121" y="0"/>
                  </a:moveTo>
                  <a:cubicBezTo>
                    <a:pt x="2196" y="0"/>
                    <a:pt x="1261" y="454"/>
                    <a:pt x="925" y="1246"/>
                  </a:cubicBezTo>
                  <a:cubicBezTo>
                    <a:pt x="510" y="2236"/>
                    <a:pt x="239" y="3257"/>
                    <a:pt x="127" y="4326"/>
                  </a:cubicBezTo>
                  <a:cubicBezTo>
                    <a:pt x="0" y="5389"/>
                    <a:pt x="788" y="6688"/>
                    <a:pt x="1659" y="6688"/>
                  </a:cubicBezTo>
                  <a:cubicBezTo>
                    <a:pt x="1664" y="6688"/>
                    <a:pt x="1670" y="6688"/>
                    <a:pt x="1675" y="6688"/>
                  </a:cubicBezTo>
                  <a:cubicBezTo>
                    <a:pt x="1689" y="6688"/>
                    <a:pt x="1704" y="6688"/>
                    <a:pt x="1718" y="6688"/>
                  </a:cubicBezTo>
                  <a:cubicBezTo>
                    <a:pt x="2863" y="6688"/>
                    <a:pt x="3779" y="7312"/>
                    <a:pt x="4835" y="7438"/>
                  </a:cubicBezTo>
                  <a:cubicBezTo>
                    <a:pt x="4942" y="7452"/>
                    <a:pt x="5039" y="7459"/>
                    <a:pt x="5127" y="7459"/>
                  </a:cubicBezTo>
                  <a:cubicBezTo>
                    <a:pt x="5762" y="7459"/>
                    <a:pt x="5925" y="7108"/>
                    <a:pt x="5840" y="6449"/>
                  </a:cubicBezTo>
                  <a:cubicBezTo>
                    <a:pt x="5777" y="5906"/>
                    <a:pt x="5521" y="5316"/>
                    <a:pt x="5633" y="4805"/>
                  </a:cubicBezTo>
                  <a:cubicBezTo>
                    <a:pt x="6016" y="3289"/>
                    <a:pt x="5809" y="1853"/>
                    <a:pt x="5298" y="416"/>
                  </a:cubicBezTo>
                  <a:cubicBezTo>
                    <a:pt x="4739" y="289"/>
                    <a:pt x="4213" y="145"/>
                    <a:pt x="3638" y="49"/>
                  </a:cubicBezTo>
                  <a:cubicBezTo>
                    <a:pt x="3469" y="16"/>
                    <a:pt x="3295" y="0"/>
                    <a:pt x="3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5" name="Google Shape;13565;p30"/>
            <p:cNvSpPr/>
            <p:nvPr/>
          </p:nvSpPr>
          <p:spPr>
            <a:xfrm>
              <a:off x="5557239" y="3417720"/>
              <a:ext cx="395020" cy="356506"/>
            </a:xfrm>
            <a:custGeom>
              <a:avLst/>
              <a:gdLst/>
              <a:ahLst/>
              <a:cxnLst/>
              <a:rect l="l" t="t" r="r" b="b"/>
              <a:pathLst>
                <a:path w="7613" h="6899" extrusionOk="0">
                  <a:moveTo>
                    <a:pt x="2811" y="1"/>
                  </a:moveTo>
                  <a:cubicBezTo>
                    <a:pt x="2318" y="1"/>
                    <a:pt x="1842" y="235"/>
                    <a:pt x="1501" y="690"/>
                  </a:cubicBezTo>
                  <a:cubicBezTo>
                    <a:pt x="910" y="1472"/>
                    <a:pt x="511" y="2414"/>
                    <a:pt x="112" y="3308"/>
                  </a:cubicBezTo>
                  <a:cubicBezTo>
                    <a:pt x="0" y="3627"/>
                    <a:pt x="32" y="3978"/>
                    <a:pt x="192" y="4265"/>
                  </a:cubicBezTo>
                  <a:cubicBezTo>
                    <a:pt x="1070" y="5590"/>
                    <a:pt x="2474" y="6148"/>
                    <a:pt x="4006" y="6899"/>
                  </a:cubicBezTo>
                  <a:cubicBezTo>
                    <a:pt x="4964" y="6452"/>
                    <a:pt x="6017" y="6101"/>
                    <a:pt x="6895" y="5510"/>
                  </a:cubicBezTo>
                  <a:cubicBezTo>
                    <a:pt x="7533" y="5079"/>
                    <a:pt x="7613" y="4249"/>
                    <a:pt x="7054" y="3643"/>
                  </a:cubicBezTo>
                  <a:cubicBezTo>
                    <a:pt x="6097" y="2526"/>
                    <a:pt x="5075" y="1472"/>
                    <a:pt x="3990" y="483"/>
                  </a:cubicBezTo>
                  <a:cubicBezTo>
                    <a:pt x="3630" y="159"/>
                    <a:pt x="3215" y="1"/>
                    <a:pt x="28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6" name="Google Shape;13566;p30"/>
            <p:cNvSpPr/>
            <p:nvPr/>
          </p:nvSpPr>
          <p:spPr>
            <a:xfrm>
              <a:off x="2924786" y="4539919"/>
              <a:ext cx="539111" cy="257548"/>
            </a:xfrm>
            <a:custGeom>
              <a:avLst/>
              <a:gdLst/>
              <a:ahLst/>
              <a:cxnLst/>
              <a:rect l="l" t="t" r="r" b="b"/>
              <a:pathLst>
                <a:path w="10390" h="4984" extrusionOk="0">
                  <a:moveTo>
                    <a:pt x="3959" y="1"/>
                  </a:moveTo>
                  <a:cubicBezTo>
                    <a:pt x="3165" y="1"/>
                    <a:pt x="2546" y="521"/>
                    <a:pt x="1963" y="1380"/>
                  </a:cubicBezTo>
                  <a:cubicBezTo>
                    <a:pt x="1436" y="2146"/>
                    <a:pt x="686" y="2737"/>
                    <a:pt x="64" y="3423"/>
                  </a:cubicBezTo>
                  <a:cubicBezTo>
                    <a:pt x="0" y="3487"/>
                    <a:pt x="32" y="3646"/>
                    <a:pt x="16" y="3870"/>
                  </a:cubicBezTo>
                  <a:lnTo>
                    <a:pt x="606" y="3614"/>
                  </a:lnTo>
                  <a:lnTo>
                    <a:pt x="606" y="4173"/>
                  </a:lnTo>
                  <a:cubicBezTo>
                    <a:pt x="2027" y="4269"/>
                    <a:pt x="3304" y="4333"/>
                    <a:pt x="4612" y="4444"/>
                  </a:cubicBezTo>
                  <a:cubicBezTo>
                    <a:pt x="5474" y="4508"/>
                    <a:pt x="6320" y="4891"/>
                    <a:pt x="7118" y="4971"/>
                  </a:cubicBezTo>
                  <a:cubicBezTo>
                    <a:pt x="7191" y="4979"/>
                    <a:pt x="7265" y="4983"/>
                    <a:pt x="7340" y="4983"/>
                  </a:cubicBezTo>
                  <a:cubicBezTo>
                    <a:pt x="8253" y="4983"/>
                    <a:pt x="9239" y="4386"/>
                    <a:pt x="10198" y="4061"/>
                  </a:cubicBezTo>
                  <a:cubicBezTo>
                    <a:pt x="10262" y="4029"/>
                    <a:pt x="10294" y="3854"/>
                    <a:pt x="10390" y="3678"/>
                  </a:cubicBezTo>
                  <a:lnTo>
                    <a:pt x="9512" y="3471"/>
                  </a:lnTo>
                  <a:cubicBezTo>
                    <a:pt x="9512" y="1013"/>
                    <a:pt x="8730" y="965"/>
                    <a:pt x="7070" y="614"/>
                  </a:cubicBezTo>
                  <a:cubicBezTo>
                    <a:pt x="6902" y="582"/>
                    <a:pt x="6723" y="575"/>
                    <a:pt x="6541" y="575"/>
                  </a:cubicBezTo>
                  <a:cubicBezTo>
                    <a:pt x="6410" y="575"/>
                    <a:pt x="6279" y="578"/>
                    <a:pt x="6150" y="578"/>
                  </a:cubicBezTo>
                  <a:cubicBezTo>
                    <a:pt x="5841" y="578"/>
                    <a:pt x="5546" y="558"/>
                    <a:pt x="5314" y="423"/>
                  </a:cubicBezTo>
                  <a:cubicBezTo>
                    <a:pt x="4806" y="133"/>
                    <a:pt x="4360" y="1"/>
                    <a:pt x="39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7" name="Google Shape;13567;p30"/>
            <p:cNvSpPr/>
            <p:nvPr/>
          </p:nvSpPr>
          <p:spPr>
            <a:xfrm>
              <a:off x="3548316" y="4739483"/>
              <a:ext cx="407473" cy="388544"/>
            </a:xfrm>
            <a:custGeom>
              <a:avLst/>
              <a:gdLst/>
              <a:ahLst/>
              <a:cxnLst/>
              <a:rect l="l" t="t" r="r" b="b"/>
              <a:pathLst>
                <a:path w="7853" h="7519" extrusionOk="0">
                  <a:moveTo>
                    <a:pt x="5805" y="1"/>
                  </a:moveTo>
                  <a:cubicBezTo>
                    <a:pt x="4717" y="1"/>
                    <a:pt x="3720" y="280"/>
                    <a:pt x="3001" y="1380"/>
                  </a:cubicBezTo>
                  <a:cubicBezTo>
                    <a:pt x="2203" y="2593"/>
                    <a:pt x="1213" y="3694"/>
                    <a:pt x="320" y="4859"/>
                  </a:cubicBezTo>
                  <a:cubicBezTo>
                    <a:pt x="176" y="5035"/>
                    <a:pt x="0" y="5386"/>
                    <a:pt x="48" y="5434"/>
                  </a:cubicBezTo>
                  <a:cubicBezTo>
                    <a:pt x="878" y="6152"/>
                    <a:pt x="1740" y="6854"/>
                    <a:pt x="2650" y="7509"/>
                  </a:cubicBezTo>
                  <a:cubicBezTo>
                    <a:pt x="2658" y="7515"/>
                    <a:pt x="2669" y="7518"/>
                    <a:pt x="2684" y="7518"/>
                  </a:cubicBezTo>
                  <a:cubicBezTo>
                    <a:pt x="2811" y="7518"/>
                    <a:pt x="3165" y="7280"/>
                    <a:pt x="3352" y="7094"/>
                  </a:cubicBezTo>
                  <a:cubicBezTo>
                    <a:pt x="3990" y="6471"/>
                    <a:pt x="4517" y="5641"/>
                    <a:pt x="5267" y="5226"/>
                  </a:cubicBezTo>
                  <a:cubicBezTo>
                    <a:pt x="6576" y="4492"/>
                    <a:pt x="6911" y="3343"/>
                    <a:pt x="7166" y="1843"/>
                  </a:cubicBezTo>
                  <a:lnTo>
                    <a:pt x="7469" y="2705"/>
                  </a:lnTo>
                  <a:cubicBezTo>
                    <a:pt x="7852" y="1157"/>
                    <a:pt x="7405" y="88"/>
                    <a:pt x="6384" y="24"/>
                  </a:cubicBezTo>
                  <a:cubicBezTo>
                    <a:pt x="6189" y="9"/>
                    <a:pt x="5995" y="1"/>
                    <a:pt x="58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8" name="Google Shape;13568;p30"/>
            <p:cNvSpPr/>
            <p:nvPr/>
          </p:nvSpPr>
          <p:spPr>
            <a:xfrm>
              <a:off x="5485998" y="4369912"/>
              <a:ext cx="371878" cy="366066"/>
            </a:xfrm>
            <a:custGeom>
              <a:avLst/>
              <a:gdLst/>
              <a:ahLst/>
              <a:cxnLst/>
              <a:rect l="l" t="t" r="r" b="b"/>
              <a:pathLst>
                <a:path w="7167" h="7084" extrusionOk="0">
                  <a:moveTo>
                    <a:pt x="2815" y="0"/>
                  </a:moveTo>
                  <a:cubicBezTo>
                    <a:pt x="2022" y="0"/>
                    <a:pt x="1306" y="467"/>
                    <a:pt x="879" y="1399"/>
                  </a:cubicBezTo>
                  <a:cubicBezTo>
                    <a:pt x="432" y="2340"/>
                    <a:pt x="272" y="3409"/>
                    <a:pt x="1" y="4351"/>
                  </a:cubicBezTo>
                  <a:cubicBezTo>
                    <a:pt x="208" y="5101"/>
                    <a:pt x="304" y="5739"/>
                    <a:pt x="544" y="6314"/>
                  </a:cubicBezTo>
                  <a:cubicBezTo>
                    <a:pt x="759" y="6819"/>
                    <a:pt x="1089" y="7083"/>
                    <a:pt x="1461" y="7083"/>
                  </a:cubicBezTo>
                  <a:cubicBezTo>
                    <a:pt x="1723" y="7083"/>
                    <a:pt x="2006" y="6952"/>
                    <a:pt x="2283" y="6681"/>
                  </a:cubicBezTo>
                  <a:cubicBezTo>
                    <a:pt x="3241" y="5739"/>
                    <a:pt x="4470" y="5117"/>
                    <a:pt x="5794" y="4926"/>
                  </a:cubicBezTo>
                  <a:cubicBezTo>
                    <a:pt x="7023" y="4750"/>
                    <a:pt x="7167" y="4255"/>
                    <a:pt x="6448" y="3250"/>
                  </a:cubicBezTo>
                  <a:cubicBezTo>
                    <a:pt x="5874" y="2452"/>
                    <a:pt x="4533" y="2196"/>
                    <a:pt x="4677" y="856"/>
                  </a:cubicBezTo>
                  <a:cubicBezTo>
                    <a:pt x="4693" y="792"/>
                    <a:pt x="4533" y="712"/>
                    <a:pt x="4470" y="648"/>
                  </a:cubicBezTo>
                  <a:cubicBezTo>
                    <a:pt x="3927" y="216"/>
                    <a:pt x="3353" y="0"/>
                    <a:pt x="2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69" name="Google Shape;13569;p30"/>
            <p:cNvSpPr/>
            <p:nvPr/>
          </p:nvSpPr>
          <p:spPr>
            <a:xfrm>
              <a:off x="1174211" y="2780635"/>
              <a:ext cx="329589" cy="443527"/>
            </a:xfrm>
            <a:custGeom>
              <a:avLst/>
              <a:gdLst/>
              <a:ahLst/>
              <a:cxnLst/>
              <a:rect l="l" t="t" r="r" b="b"/>
              <a:pathLst>
                <a:path w="6352" h="8583" extrusionOk="0">
                  <a:moveTo>
                    <a:pt x="4109" y="1"/>
                  </a:moveTo>
                  <a:cubicBezTo>
                    <a:pt x="3897" y="1"/>
                    <a:pt x="3724" y="221"/>
                    <a:pt x="3479" y="667"/>
                  </a:cubicBezTo>
                  <a:cubicBezTo>
                    <a:pt x="2665" y="2151"/>
                    <a:pt x="1836" y="3604"/>
                    <a:pt x="1006" y="5056"/>
                  </a:cubicBezTo>
                  <a:cubicBezTo>
                    <a:pt x="0" y="6747"/>
                    <a:pt x="527" y="7992"/>
                    <a:pt x="2394" y="8375"/>
                  </a:cubicBezTo>
                  <a:cubicBezTo>
                    <a:pt x="2649" y="8423"/>
                    <a:pt x="2905" y="8503"/>
                    <a:pt x="3176" y="8583"/>
                  </a:cubicBezTo>
                  <a:cubicBezTo>
                    <a:pt x="4086" y="7418"/>
                    <a:pt x="5251" y="6684"/>
                    <a:pt x="5762" y="5168"/>
                  </a:cubicBezTo>
                  <a:cubicBezTo>
                    <a:pt x="6352" y="3444"/>
                    <a:pt x="6033" y="1736"/>
                    <a:pt x="4852" y="523"/>
                  </a:cubicBezTo>
                  <a:cubicBezTo>
                    <a:pt x="4520" y="177"/>
                    <a:pt x="4299" y="1"/>
                    <a:pt x="41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0" name="Google Shape;13570;p30"/>
            <p:cNvSpPr/>
            <p:nvPr/>
          </p:nvSpPr>
          <p:spPr>
            <a:xfrm>
              <a:off x="660785" y="3214539"/>
              <a:ext cx="298976" cy="398156"/>
            </a:xfrm>
            <a:custGeom>
              <a:avLst/>
              <a:gdLst/>
              <a:ahLst/>
              <a:cxnLst/>
              <a:rect l="l" t="t" r="r" b="b"/>
              <a:pathLst>
                <a:path w="5762" h="7705" extrusionOk="0">
                  <a:moveTo>
                    <a:pt x="2190" y="0"/>
                  </a:moveTo>
                  <a:cubicBezTo>
                    <a:pt x="1655" y="0"/>
                    <a:pt x="1052" y="281"/>
                    <a:pt x="894" y="744"/>
                  </a:cubicBezTo>
                  <a:cubicBezTo>
                    <a:pt x="527" y="1861"/>
                    <a:pt x="320" y="3042"/>
                    <a:pt x="1" y="4383"/>
                  </a:cubicBezTo>
                  <a:cubicBezTo>
                    <a:pt x="16" y="4383"/>
                    <a:pt x="48" y="4575"/>
                    <a:pt x="112" y="4766"/>
                  </a:cubicBezTo>
                  <a:cubicBezTo>
                    <a:pt x="655" y="6394"/>
                    <a:pt x="2107" y="7527"/>
                    <a:pt x="3815" y="7703"/>
                  </a:cubicBezTo>
                  <a:cubicBezTo>
                    <a:pt x="3842" y="7704"/>
                    <a:pt x="3871" y="7705"/>
                    <a:pt x="3901" y="7705"/>
                  </a:cubicBezTo>
                  <a:cubicBezTo>
                    <a:pt x="4180" y="7705"/>
                    <a:pt x="4586" y="7639"/>
                    <a:pt x="4629" y="7495"/>
                  </a:cubicBezTo>
                  <a:cubicBezTo>
                    <a:pt x="5012" y="6538"/>
                    <a:pt x="5762" y="5388"/>
                    <a:pt x="5490" y="4591"/>
                  </a:cubicBezTo>
                  <a:cubicBezTo>
                    <a:pt x="4980" y="3074"/>
                    <a:pt x="3911" y="1702"/>
                    <a:pt x="2985" y="345"/>
                  </a:cubicBezTo>
                  <a:cubicBezTo>
                    <a:pt x="2826" y="108"/>
                    <a:pt x="2521" y="0"/>
                    <a:pt x="21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1" name="Google Shape;13571;p30"/>
            <p:cNvSpPr/>
            <p:nvPr/>
          </p:nvSpPr>
          <p:spPr>
            <a:xfrm>
              <a:off x="4940298" y="3454202"/>
              <a:ext cx="391751" cy="325811"/>
            </a:xfrm>
            <a:custGeom>
              <a:avLst/>
              <a:gdLst/>
              <a:ahLst/>
              <a:cxnLst/>
              <a:rect l="l" t="t" r="r" b="b"/>
              <a:pathLst>
                <a:path w="7550" h="6305" extrusionOk="0">
                  <a:moveTo>
                    <a:pt x="3703" y="0"/>
                  </a:moveTo>
                  <a:cubicBezTo>
                    <a:pt x="2650" y="1006"/>
                    <a:pt x="1629" y="1915"/>
                    <a:pt x="687" y="2889"/>
                  </a:cubicBezTo>
                  <a:cubicBezTo>
                    <a:pt x="384" y="3208"/>
                    <a:pt x="1" y="3719"/>
                    <a:pt x="65" y="4054"/>
                  </a:cubicBezTo>
                  <a:cubicBezTo>
                    <a:pt x="192" y="4756"/>
                    <a:pt x="480" y="5490"/>
                    <a:pt x="1437" y="5554"/>
                  </a:cubicBezTo>
                  <a:cubicBezTo>
                    <a:pt x="1820" y="5570"/>
                    <a:pt x="2171" y="5810"/>
                    <a:pt x="2554" y="5905"/>
                  </a:cubicBezTo>
                  <a:cubicBezTo>
                    <a:pt x="3272" y="6065"/>
                    <a:pt x="3975" y="6304"/>
                    <a:pt x="4693" y="6304"/>
                  </a:cubicBezTo>
                  <a:cubicBezTo>
                    <a:pt x="5028" y="6304"/>
                    <a:pt x="5459" y="5921"/>
                    <a:pt x="5682" y="5602"/>
                  </a:cubicBezTo>
                  <a:cubicBezTo>
                    <a:pt x="6161" y="4884"/>
                    <a:pt x="6448" y="4038"/>
                    <a:pt x="6975" y="3368"/>
                  </a:cubicBezTo>
                  <a:cubicBezTo>
                    <a:pt x="7550" y="2618"/>
                    <a:pt x="7438" y="2091"/>
                    <a:pt x="6672" y="1660"/>
                  </a:cubicBezTo>
                  <a:cubicBezTo>
                    <a:pt x="5682" y="1070"/>
                    <a:pt x="4661" y="527"/>
                    <a:pt x="37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2" name="Google Shape;13572;p30"/>
            <p:cNvSpPr/>
            <p:nvPr/>
          </p:nvSpPr>
          <p:spPr>
            <a:xfrm>
              <a:off x="961369" y="3468826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0" y="887"/>
                    <a:pt x="3655" y="1489"/>
                  </a:cubicBezTo>
                  <a:cubicBezTo>
                    <a:pt x="2554" y="2973"/>
                    <a:pt x="1389" y="4441"/>
                    <a:pt x="336" y="5973"/>
                  </a:cubicBezTo>
                  <a:cubicBezTo>
                    <a:pt x="65" y="6372"/>
                    <a:pt x="96" y="6995"/>
                    <a:pt x="1" y="7521"/>
                  </a:cubicBezTo>
                  <a:cubicBezTo>
                    <a:pt x="495" y="7410"/>
                    <a:pt x="1070" y="7426"/>
                    <a:pt x="1469" y="7170"/>
                  </a:cubicBezTo>
                  <a:cubicBezTo>
                    <a:pt x="3416" y="5973"/>
                    <a:pt x="5331" y="4713"/>
                    <a:pt x="7230" y="3452"/>
                  </a:cubicBezTo>
                  <a:cubicBezTo>
                    <a:pt x="7597" y="3212"/>
                    <a:pt x="7932" y="2941"/>
                    <a:pt x="8236" y="2622"/>
                  </a:cubicBezTo>
                  <a:cubicBezTo>
                    <a:pt x="8379" y="2446"/>
                    <a:pt x="8507" y="2000"/>
                    <a:pt x="8427" y="1952"/>
                  </a:cubicBezTo>
                  <a:cubicBezTo>
                    <a:pt x="7549" y="1289"/>
                    <a:pt x="7028" y="32"/>
                    <a:pt x="5571" y="32"/>
                  </a:cubicBezTo>
                  <a:cubicBezTo>
                    <a:pt x="5519" y="32"/>
                    <a:pt x="5466" y="33"/>
                    <a:pt x="5411" y="37"/>
                  </a:cubicBezTo>
                  <a:cubicBezTo>
                    <a:pt x="5306" y="12"/>
                    <a:pt x="5209" y="1"/>
                    <a:pt x="511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3" name="Google Shape;13573;p30"/>
            <p:cNvSpPr/>
            <p:nvPr/>
          </p:nvSpPr>
          <p:spPr>
            <a:xfrm>
              <a:off x="5233462" y="2223592"/>
              <a:ext cx="441407" cy="388699"/>
            </a:xfrm>
            <a:custGeom>
              <a:avLst/>
              <a:gdLst/>
              <a:ahLst/>
              <a:cxnLst/>
              <a:rect l="l" t="t" r="r" b="b"/>
              <a:pathLst>
                <a:path w="8507" h="7522" extrusionOk="0">
                  <a:moveTo>
                    <a:pt x="5119" y="1"/>
                  </a:moveTo>
                  <a:cubicBezTo>
                    <a:pt x="4325" y="1"/>
                    <a:pt x="4101" y="886"/>
                    <a:pt x="3671" y="1488"/>
                  </a:cubicBezTo>
                  <a:cubicBezTo>
                    <a:pt x="2554" y="2973"/>
                    <a:pt x="1389" y="4441"/>
                    <a:pt x="351" y="5973"/>
                  </a:cubicBezTo>
                  <a:cubicBezTo>
                    <a:pt x="64" y="6372"/>
                    <a:pt x="112" y="6994"/>
                    <a:pt x="0" y="7521"/>
                  </a:cubicBezTo>
                  <a:cubicBezTo>
                    <a:pt x="495" y="7409"/>
                    <a:pt x="1070" y="7425"/>
                    <a:pt x="1469" y="7170"/>
                  </a:cubicBezTo>
                  <a:cubicBezTo>
                    <a:pt x="3878" y="5702"/>
                    <a:pt x="5730" y="4457"/>
                    <a:pt x="7246" y="3451"/>
                  </a:cubicBezTo>
                  <a:cubicBezTo>
                    <a:pt x="7597" y="3212"/>
                    <a:pt x="7932" y="2941"/>
                    <a:pt x="8235" y="2622"/>
                  </a:cubicBezTo>
                  <a:cubicBezTo>
                    <a:pt x="8379" y="2462"/>
                    <a:pt x="8507" y="1999"/>
                    <a:pt x="8443" y="1951"/>
                  </a:cubicBezTo>
                  <a:cubicBezTo>
                    <a:pt x="7549" y="1289"/>
                    <a:pt x="7027" y="31"/>
                    <a:pt x="5571" y="31"/>
                  </a:cubicBezTo>
                  <a:cubicBezTo>
                    <a:pt x="5519" y="31"/>
                    <a:pt x="5465" y="33"/>
                    <a:pt x="5411" y="36"/>
                  </a:cubicBezTo>
                  <a:cubicBezTo>
                    <a:pt x="5305" y="12"/>
                    <a:pt x="5208" y="1"/>
                    <a:pt x="5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4" name="Google Shape;13574;p30"/>
            <p:cNvSpPr/>
            <p:nvPr/>
          </p:nvSpPr>
          <p:spPr>
            <a:xfrm>
              <a:off x="5257486" y="3805532"/>
              <a:ext cx="438916" cy="274394"/>
            </a:xfrm>
            <a:custGeom>
              <a:avLst/>
              <a:gdLst/>
              <a:ahLst/>
              <a:cxnLst/>
              <a:rect l="l" t="t" r="r" b="b"/>
              <a:pathLst>
                <a:path w="8459" h="5310" extrusionOk="0">
                  <a:moveTo>
                    <a:pt x="2985" y="0"/>
                  </a:moveTo>
                  <a:cubicBezTo>
                    <a:pt x="2761" y="48"/>
                    <a:pt x="2442" y="112"/>
                    <a:pt x="2107" y="176"/>
                  </a:cubicBezTo>
                  <a:cubicBezTo>
                    <a:pt x="383" y="463"/>
                    <a:pt x="0" y="1261"/>
                    <a:pt x="1213" y="2474"/>
                  </a:cubicBezTo>
                  <a:cubicBezTo>
                    <a:pt x="2203" y="3463"/>
                    <a:pt x="3463" y="4181"/>
                    <a:pt x="4692" y="4915"/>
                  </a:cubicBezTo>
                  <a:cubicBezTo>
                    <a:pt x="5004" y="5101"/>
                    <a:pt x="5388" y="5310"/>
                    <a:pt x="5788" y="5310"/>
                  </a:cubicBezTo>
                  <a:cubicBezTo>
                    <a:pt x="6043" y="5310"/>
                    <a:pt x="6305" y="5225"/>
                    <a:pt x="6559" y="4995"/>
                  </a:cubicBezTo>
                  <a:cubicBezTo>
                    <a:pt x="6613" y="4951"/>
                    <a:pt x="6705" y="4941"/>
                    <a:pt x="6807" y="4941"/>
                  </a:cubicBezTo>
                  <a:cubicBezTo>
                    <a:pt x="6889" y="4941"/>
                    <a:pt x="6976" y="4947"/>
                    <a:pt x="7054" y="4947"/>
                  </a:cubicBezTo>
                  <a:cubicBezTo>
                    <a:pt x="8092" y="4899"/>
                    <a:pt x="8459" y="4453"/>
                    <a:pt x="8251" y="3415"/>
                  </a:cubicBezTo>
                  <a:cubicBezTo>
                    <a:pt x="8107" y="2761"/>
                    <a:pt x="7916" y="2107"/>
                    <a:pt x="7677" y="1484"/>
                  </a:cubicBezTo>
                  <a:cubicBezTo>
                    <a:pt x="7597" y="1245"/>
                    <a:pt x="7405" y="1037"/>
                    <a:pt x="7166" y="926"/>
                  </a:cubicBezTo>
                  <a:cubicBezTo>
                    <a:pt x="5809" y="606"/>
                    <a:pt x="4453" y="319"/>
                    <a:pt x="29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5" name="Google Shape;13575;p30"/>
            <p:cNvSpPr/>
            <p:nvPr/>
          </p:nvSpPr>
          <p:spPr>
            <a:xfrm>
              <a:off x="1407704" y="4353480"/>
              <a:ext cx="343703" cy="379139"/>
            </a:xfrm>
            <a:custGeom>
              <a:avLst/>
              <a:gdLst/>
              <a:ahLst/>
              <a:cxnLst/>
              <a:rect l="l" t="t" r="r" b="b"/>
              <a:pathLst>
                <a:path w="6624" h="7337" extrusionOk="0">
                  <a:moveTo>
                    <a:pt x="3396" y="1"/>
                  </a:moveTo>
                  <a:cubicBezTo>
                    <a:pt x="3105" y="1"/>
                    <a:pt x="2826" y="208"/>
                    <a:pt x="2554" y="631"/>
                  </a:cubicBezTo>
                  <a:cubicBezTo>
                    <a:pt x="1692" y="1956"/>
                    <a:pt x="942" y="3360"/>
                    <a:pt x="160" y="4749"/>
                  </a:cubicBezTo>
                  <a:cubicBezTo>
                    <a:pt x="81" y="4876"/>
                    <a:pt x="81" y="5068"/>
                    <a:pt x="1" y="5499"/>
                  </a:cubicBezTo>
                  <a:cubicBezTo>
                    <a:pt x="384" y="5898"/>
                    <a:pt x="847" y="6409"/>
                    <a:pt x="1357" y="6887"/>
                  </a:cubicBezTo>
                  <a:cubicBezTo>
                    <a:pt x="1640" y="7162"/>
                    <a:pt x="1911" y="7336"/>
                    <a:pt x="2168" y="7336"/>
                  </a:cubicBezTo>
                  <a:cubicBezTo>
                    <a:pt x="2434" y="7336"/>
                    <a:pt x="2686" y="7150"/>
                    <a:pt x="2921" y="6696"/>
                  </a:cubicBezTo>
                  <a:cubicBezTo>
                    <a:pt x="3017" y="6488"/>
                    <a:pt x="3384" y="6409"/>
                    <a:pt x="3639" y="6297"/>
                  </a:cubicBezTo>
                  <a:cubicBezTo>
                    <a:pt x="4453" y="5946"/>
                    <a:pt x="5299" y="5674"/>
                    <a:pt x="6065" y="5259"/>
                  </a:cubicBezTo>
                  <a:cubicBezTo>
                    <a:pt x="6512" y="5020"/>
                    <a:pt x="6624" y="4589"/>
                    <a:pt x="6241" y="4078"/>
                  </a:cubicBezTo>
                  <a:cubicBezTo>
                    <a:pt x="5890" y="3600"/>
                    <a:pt x="5714" y="3009"/>
                    <a:pt x="5427" y="2483"/>
                  </a:cubicBezTo>
                  <a:cubicBezTo>
                    <a:pt x="5108" y="1828"/>
                    <a:pt x="4725" y="1206"/>
                    <a:pt x="4310" y="615"/>
                  </a:cubicBezTo>
                  <a:cubicBezTo>
                    <a:pt x="3991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6" name="Google Shape;13576;p30"/>
            <p:cNvSpPr/>
            <p:nvPr/>
          </p:nvSpPr>
          <p:spPr>
            <a:xfrm>
              <a:off x="367622" y="3916837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1"/>
                  </a:moveTo>
                  <a:cubicBezTo>
                    <a:pt x="224" y="1"/>
                    <a:pt x="1" y="368"/>
                    <a:pt x="65" y="1469"/>
                  </a:cubicBezTo>
                  <a:cubicBezTo>
                    <a:pt x="161" y="3017"/>
                    <a:pt x="288" y="4581"/>
                    <a:pt x="192" y="6129"/>
                  </a:cubicBezTo>
                  <a:cubicBezTo>
                    <a:pt x="129" y="7422"/>
                    <a:pt x="176" y="7709"/>
                    <a:pt x="1421" y="8124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4"/>
                    <a:pt x="4102" y="6576"/>
                  </a:cubicBezTo>
                  <a:cubicBezTo>
                    <a:pt x="3831" y="5076"/>
                    <a:pt x="3576" y="3559"/>
                    <a:pt x="3384" y="2043"/>
                  </a:cubicBezTo>
                  <a:cubicBezTo>
                    <a:pt x="3177" y="431"/>
                    <a:pt x="2746" y="1"/>
                    <a:pt x="11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7" name="Google Shape;13577;p30"/>
            <p:cNvSpPr/>
            <p:nvPr/>
          </p:nvSpPr>
          <p:spPr>
            <a:xfrm>
              <a:off x="1450770" y="3812559"/>
              <a:ext cx="247659" cy="377383"/>
            </a:xfrm>
            <a:custGeom>
              <a:avLst/>
              <a:gdLst/>
              <a:ahLst/>
              <a:cxnLst/>
              <a:rect l="l" t="t" r="r" b="b"/>
              <a:pathLst>
                <a:path w="4773" h="7303" extrusionOk="0">
                  <a:moveTo>
                    <a:pt x="1493" y="1"/>
                  </a:moveTo>
                  <a:cubicBezTo>
                    <a:pt x="1354" y="1"/>
                    <a:pt x="1064" y="183"/>
                    <a:pt x="1006" y="327"/>
                  </a:cubicBezTo>
                  <a:cubicBezTo>
                    <a:pt x="639" y="1109"/>
                    <a:pt x="336" y="1891"/>
                    <a:pt x="1" y="2673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69" y="7171"/>
                    <a:pt x="3039" y="7303"/>
                    <a:pt x="3454" y="7303"/>
                  </a:cubicBezTo>
                  <a:cubicBezTo>
                    <a:pt x="3654" y="7303"/>
                    <a:pt x="3840" y="7272"/>
                    <a:pt x="3990" y="7205"/>
                  </a:cubicBezTo>
                  <a:cubicBezTo>
                    <a:pt x="4373" y="7046"/>
                    <a:pt x="4629" y="6280"/>
                    <a:pt x="4677" y="5753"/>
                  </a:cubicBezTo>
                  <a:cubicBezTo>
                    <a:pt x="4756" y="4700"/>
                    <a:pt x="4772" y="3630"/>
                    <a:pt x="4709" y="2577"/>
                  </a:cubicBezTo>
                  <a:cubicBezTo>
                    <a:pt x="4709" y="2258"/>
                    <a:pt x="4645" y="1795"/>
                    <a:pt x="4437" y="1651"/>
                  </a:cubicBezTo>
                  <a:cubicBezTo>
                    <a:pt x="3496" y="1061"/>
                    <a:pt x="2522" y="502"/>
                    <a:pt x="1533" y="8"/>
                  </a:cubicBezTo>
                  <a:cubicBezTo>
                    <a:pt x="1522" y="3"/>
                    <a:pt x="1508" y="1"/>
                    <a:pt x="14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8" name="Google Shape;13578;p30"/>
            <p:cNvSpPr/>
            <p:nvPr/>
          </p:nvSpPr>
          <p:spPr>
            <a:xfrm>
              <a:off x="187106" y="2991205"/>
              <a:ext cx="308108" cy="385961"/>
            </a:xfrm>
            <a:custGeom>
              <a:avLst/>
              <a:gdLst/>
              <a:ahLst/>
              <a:cxnLst/>
              <a:rect l="l" t="t" r="r" b="b"/>
              <a:pathLst>
                <a:path w="5938" h="7469" extrusionOk="0">
                  <a:moveTo>
                    <a:pt x="2968" y="0"/>
                  </a:moveTo>
                  <a:cubicBezTo>
                    <a:pt x="2942" y="0"/>
                    <a:pt x="2915" y="3"/>
                    <a:pt x="2889" y="7"/>
                  </a:cubicBezTo>
                  <a:cubicBezTo>
                    <a:pt x="2091" y="438"/>
                    <a:pt x="1262" y="821"/>
                    <a:pt x="607" y="1396"/>
                  </a:cubicBezTo>
                  <a:cubicBezTo>
                    <a:pt x="1" y="1922"/>
                    <a:pt x="559" y="2561"/>
                    <a:pt x="799" y="3119"/>
                  </a:cubicBezTo>
                  <a:cubicBezTo>
                    <a:pt x="847" y="3247"/>
                    <a:pt x="847" y="3391"/>
                    <a:pt x="895" y="3518"/>
                  </a:cubicBezTo>
                  <a:cubicBezTo>
                    <a:pt x="1230" y="4492"/>
                    <a:pt x="1517" y="5481"/>
                    <a:pt x="1884" y="6455"/>
                  </a:cubicBezTo>
                  <a:cubicBezTo>
                    <a:pt x="2122" y="7066"/>
                    <a:pt x="2584" y="7469"/>
                    <a:pt x="3084" y="7469"/>
                  </a:cubicBezTo>
                  <a:cubicBezTo>
                    <a:pt x="3289" y="7469"/>
                    <a:pt x="3499" y="7401"/>
                    <a:pt x="3703" y="7253"/>
                  </a:cubicBezTo>
                  <a:cubicBezTo>
                    <a:pt x="4597" y="6582"/>
                    <a:pt x="5204" y="5577"/>
                    <a:pt x="5938" y="4715"/>
                  </a:cubicBezTo>
                  <a:lnTo>
                    <a:pt x="5762" y="4556"/>
                  </a:lnTo>
                  <a:cubicBezTo>
                    <a:pt x="5778" y="4412"/>
                    <a:pt x="5762" y="4284"/>
                    <a:pt x="5714" y="4157"/>
                  </a:cubicBezTo>
                  <a:cubicBezTo>
                    <a:pt x="4948" y="2832"/>
                    <a:pt x="4182" y="1507"/>
                    <a:pt x="3384" y="199"/>
                  </a:cubicBezTo>
                  <a:cubicBezTo>
                    <a:pt x="3275" y="76"/>
                    <a:pt x="3120" y="0"/>
                    <a:pt x="29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79" name="Google Shape;13579;p30"/>
            <p:cNvSpPr/>
            <p:nvPr/>
          </p:nvSpPr>
          <p:spPr>
            <a:xfrm>
              <a:off x="3017509" y="2917880"/>
              <a:ext cx="344533" cy="293927"/>
            </a:xfrm>
            <a:custGeom>
              <a:avLst/>
              <a:gdLst/>
              <a:ahLst/>
              <a:cxnLst/>
              <a:rect l="l" t="t" r="r" b="b"/>
              <a:pathLst>
                <a:path w="6640" h="5688" extrusionOk="0">
                  <a:moveTo>
                    <a:pt x="4335" y="1"/>
                  </a:moveTo>
                  <a:cubicBezTo>
                    <a:pt x="4151" y="1"/>
                    <a:pt x="3950" y="64"/>
                    <a:pt x="3735" y="166"/>
                  </a:cubicBezTo>
                  <a:cubicBezTo>
                    <a:pt x="3017" y="517"/>
                    <a:pt x="2283" y="868"/>
                    <a:pt x="1549" y="1171"/>
                  </a:cubicBezTo>
                  <a:cubicBezTo>
                    <a:pt x="192" y="1745"/>
                    <a:pt x="0" y="2176"/>
                    <a:pt x="575" y="3533"/>
                  </a:cubicBezTo>
                  <a:cubicBezTo>
                    <a:pt x="782" y="4028"/>
                    <a:pt x="926" y="4554"/>
                    <a:pt x="1197" y="5001"/>
                  </a:cubicBezTo>
                  <a:cubicBezTo>
                    <a:pt x="1405" y="5320"/>
                    <a:pt x="1772" y="5544"/>
                    <a:pt x="1948" y="5687"/>
                  </a:cubicBezTo>
                  <a:cubicBezTo>
                    <a:pt x="3256" y="5416"/>
                    <a:pt x="4357" y="5225"/>
                    <a:pt x="5411" y="4953"/>
                  </a:cubicBezTo>
                  <a:cubicBezTo>
                    <a:pt x="5762" y="4858"/>
                    <a:pt x="6081" y="4634"/>
                    <a:pt x="6304" y="4331"/>
                  </a:cubicBezTo>
                  <a:cubicBezTo>
                    <a:pt x="6496" y="4044"/>
                    <a:pt x="6640" y="3533"/>
                    <a:pt x="6512" y="3246"/>
                  </a:cubicBezTo>
                  <a:cubicBezTo>
                    <a:pt x="6097" y="2304"/>
                    <a:pt x="5522" y="1442"/>
                    <a:pt x="5060" y="533"/>
                  </a:cubicBezTo>
                  <a:cubicBezTo>
                    <a:pt x="4857" y="148"/>
                    <a:pt x="4615" y="1"/>
                    <a:pt x="4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0" name="Google Shape;13580;p30"/>
            <p:cNvSpPr/>
            <p:nvPr/>
          </p:nvSpPr>
          <p:spPr>
            <a:xfrm>
              <a:off x="3774493" y="3714741"/>
              <a:ext cx="341108" cy="285763"/>
            </a:xfrm>
            <a:custGeom>
              <a:avLst/>
              <a:gdLst/>
              <a:ahLst/>
              <a:cxnLst/>
              <a:rect l="l" t="t" r="r" b="b"/>
              <a:pathLst>
                <a:path w="6574" h="5530" extrusionOk="0">
                  <a:moveTo>
                    <a:pt x="3183" y="0"/>
                  </a:moveTo>
                  <a:cubicBezTo>
                    <a:pt x="2678" y="0"/>
                    <a:pt x="2220" y="136"/>
                    <a:pt x="2089" y="416"/>
                  </a:cubicBezTo>
                  <a:cubicBezTo>
                    <a:pt x="1435" y="1613"/>
                    <a:pt x="860" y="2858"/>
                    <a:pt x="349" y="4119"/>
                  </a:cubicBezTo>
                  <a:cubicBezTo>
                    <a:pt x="1" y="5043"/>
                    <a:pt x="282" y="5529"/>
                    <a:pt x="1080" y="5529"/>
                  </a:cubicBezTo>
                  <a:cubicBezTo>
                    <a:pt x="1233" y="5529"/>
                    <a:pt x="1405" y="5511"/>
                    <a:pt x="1594" y="5476"/>
                  </a:cubicBezTo>
                  <a:cubicBezTo>
                    <a:pt x="2568" y="5284"/>
                    <a:pt x="3541" y="5061"/>
                    <a:pt x="4515" y="4821"/>
                  </a:cubicBezTo>
                  <a:cubicBezTo>
                    <a:pt x="5632" y="4534"/>
                    <a:pt x="6334" y="3624"/>
                    <a:pt x="6573" y="2348"/>
                  </a:cubicBezTo>
                  <a:cubicBezTo>
                    <a:pt x="6382" y="1964"/>
                    <a:pt x="6286" y="1470"/>
                    <a:pt x="5983" y="1214"/>
                  </a:cubicBezTo>
                  <a:cubicBezTo>
                    <a:pt x="5520" y="815"/>
                    <a:pt x="4930" y="576"/>
                    <a:pt x="4371" y="273"/>
                  </a:cubicBezTo>
                  <a:cubicBezTo>
                    <a:pt x="4047" y="93"/>
                    <a:pt x="3599" y="0"/>
                    <a:pt x="318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1" name="Google Shape;13581;p30"/>
            <p:cNvSpPr/>
            <p:nvPr/>
          </p:nvSpPr>
          <p:spPr>
            <a:xfrm>
              <a:off x="5039663" y="4373840"/>
              <a:ext cx="322221" cy="283592"/>
            </a:xfrm>
            <a:custGeom>
              <a:avLst/>
              <a:gdLst/>
              <a:ahLst/>
              <a:cxnLst/>
              <a:rect l="l" t="t" r="r" b="b"/>
              <a:pathLst>
                <a:path w="6210" h="5488" extrusionOk="0">
                  <a:moveTo>
                    <a:pt x="2025" y="0"/>
                  </a:moveTo>
                  <a:cubicBezTo>
                    <a:pt x="1877" y="0"/>
                    <a:pt x="1715" y="42"/>
                    <a:pt x="1517" y="126"/>
                  </a:cubicBezTo>
                  <a:cubicBezTo>
                    <a:pt x="208" y="700"/>
                    <a:pt x="129" y="1833"/>
                    <a:pt x="81" y="2966"/>
                  </a:cubicBezTo>
                  <a:cubicBezTo>
                    <a:pt x="1" y="4945"/>
                    <a:pt x="33" y="4961"/>
                    <a:pt x="1948" y="5280"/>
                  </a:cubicBezTo>
                  <a:cubicBezTo>
                    <a:pt x="2507" y="5376"/>
                    <a:pt x="3065" y="5408"/>
                    <a:pt x="3799" y="5488"/>
                  </a:cubicBezTo>
                  <a:cubicBezTo>
                    <a:pt x="4230" y="5392"/>
                    <a:pt x="4932" y="5456"/>
                    <a:pt x="5363" y="5137"/>
                  </a:cubicBezTo>
                  <a:cubicBezTo>
                    <a:pt x="6209" y="4498"/>
                    <a:pt x="5459" y="1785"/>
                    <a:pt x="4454" y="1386"/>
                  </a:cubicBezTo>
                  <a:cubicBezTo>
                    <a:pt x="3831" y="1131"/>
                    <a:pt x="3257" y="780"/>
                    <a:pt x="2746" y="333"/>
                  </a:cubicBezTo>
                  <a:cubicBezTo>
                    <a:pt x="2477" y="114"/>
                    <a:pt x="2270" y="0"/>
                    <a:pt x="2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2" name="Google Shape;13582;p30"/>
            <p:cNvSpPr/>
            <p:nvPr/>
          </p:nvSpPr>
          <p:spPr>
            <a:xfrm>
              <a:off x="2525617" y="4438845"/>
              <a:ext cx="427345" cy="307983"/>
            </a:xfrm>
            <a:custGeom>
              <a:avLst/>
              <a:gdLst/>
              <a:ahLst/>
              <a:cxnLst/>
              <a:rect l="l" t="t" r="r" b="b"/>
              <a:pathLst>
                <a:path w="8236" h="5960" extrusionOk="0">
                  <a:moveTo>
                    <a:pt x="687" y="1"/>
                  </a:moveTo>
                  <a:cubicBezTo>
                    <a:pt x="543" y="96"/>
                    <a:pt x="224" y="208"/>
                    <a:pt x="112" y="432"/>
                  </a:cubicBezTo>
                  <a:cubicBezTo>
                    <a:pt x="1" y="671"/>
                    <a:pt x="17" y="942"/>
                    <a:pt x="144" y="1166"/>
                  </a:cubicBezTo>
                  <a:cubicBezTo>
                    <a:pt x="368" y="1501"/>
                    <a:pt x="639" y="1788"/>
                    <a:pt x="958" y="2043"/>
                  </a:cubicBezTo>
                  <a:cubicBezTo>
                    <a:pt x="1996" y="2969"/>
                    <a:pt x="3097" y="3847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40"/>
                    <a:pt x="7150" y="5012"/>
                  </a:cubicBezTo>
                  <a:cubicBezTo>
                    <a:pt x="8236" y="4118"/>
                    <a:pt x="8220" y="3049"/>
                    <a:pt x="6975" y="2347"/>
                  </a:cubicBezTo>
                  <a:cubicBezTo>
                    <a:pt x="5794" y="1692"/>
                    <a:pt x="4501" y="1214"/>
                    <a:pt x="3240" y="719"/>
                  </a:cubicBezTo>
                  <a:cubicBezTo>
                    <a:pt x="2458" y="432"/>
                    <a:pt x="1644" y="256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3" name="Google Shape;13583;p30"/>
            <p:cNvSpPr/>
            <p:nvPr/>
          </p:nvSpPr>
          <p:spPr>
            <a:xfrm>
              <a:off x="3499438" y="4151746"/>
              <a:ext cx="300636" cy="293462"/>
            </a:xfrm>
            <a:custGeom>
              <a:avLst/>
              <a:gdLst/>
              <a:ahLst/>
              <a:cxnLst/>
              <a:rect l="l" t="t" r="r" b="b"/>
              <a:pathLst>
                <a:path w="5794" h="5679" extrusionOk="0">
                  <a:moveTo>
                    <a:pt x="2880" y="0"/>
                  </a:moveTo>
                  <a:cubicBezTo>
                    <a:pt x="2423" y="0"/>
                    <a:pt x="1925" y="129"/>
                    <a:pt x="1549" y="322"/>
                  </a:cubicBezTo>
                  <a:cubicBezTo>
                    <a:pt x="448" y="881"/>
                    <a:pt x="224" y="1998"/>
                    <a:pt x="256" y="3163"/>
                  </a:cubicBezTo>
                  <a:lnTo>
                    <a:pt x="1" y="3306"/>
                  </a:lnTo>
                  <a:cubicBezTo>
                    <a:pt x="336" y="3881"/>
                    <a:pt x="543" y="4663"/>
                    <a:pt x="1054" y="4998"/>
                  </a:cubicBezTo>
                  <a:cubicBezTo>
                    <a:pt x="1661" y="5397"/>
                    <a:pt x="2506" y="5461"/>
                    <a:pt x="3256" y="5621"/>
                  </a:cubicBezTo>
                  <a:cubicBezTo>
                    <a:pt x="3429" y="5659"/>
                    <a:pt x="3594" y="5679"/>
                    <a:pt x="3749" y="5679"/>
                  </a:cubicBezTo>
                  <a:cubicBezTo>
                    <a:pt x="4313" y="5679"/>
                    <a:pt x="4763" y="5416"/>
                    <a:pt x="5076" y="4791"/>
                  </a:cubicBezTo>
                  <a:cubicBezTo>
                    <a:pt x="5794" y="3338"/>
                    <a:pt x="5012" y="705"/>
                    <a:pt x="3496" y="99"/>
                  </a:cubicBezTo>
                  <a:cubicBezTo>
                    <a:pt x="3313" y="31"/>
                    <a:pt x="3101" y="0"/>
                    <a:pt x="2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4" name="Google Shape;13584;p30"/>
            <p:cNvSpPr/>
            <p:nvPr/>
          </p:nvSpPr>
          <p:spPr>
            <a:xfrm>
              <a:off x="4171016" y="4774518"/>
              <a:ext cx="332962" cy="316096"/>
            </a:xfrm>
            <a:custGeom>
              <a:avLst/>
              <a:gdLst/>
              <a:ahLst/>
              <a:cxnLst/>
              <a:rect l="l" t="t" r="r" b="b"/>
              <a:pathLst>
                <a:path w="6417" h="6117" extrusionOk="0">
                  <a:moveTo>
                    <a:pt x="2203" y="0"/>
                  </a:moveTo>
                  <a:cubicBezTo>
                    <a:pt x="240" y="958"/>
                    <a:pt x="1" y="1325"/>
                    <a:pt x="240" y="3192"/>
                  </a:cubicBezTo>
                  <a:cubicBezTo>
                    <a:pt x="288" y="3431"/>
                    <a:pt x="320" y="3655"/>
                    <a:pt x="336" y="3894"/>
                  </a:cubicBezTo>
                  <a:cubicBezTo>
                    <a:pt x="347" y="5851"/>
                    <a:pt x="599" y="6116"/>
                    <a:pt x="1437" y="6116"/>
                  </a:cubicBezTo>
                  <a:cubicBezTo>
                    <a:pt x="1750" y="6116"/>
                    <a:pt x="2144" y="6079"/>
                    <a:pt x="2637" y="6079"/>
                  </a:cubicBezTo>
                  <a:cubicBezTo>
                    <a:pt x="2688" y="6079"/>
                    <a:pt x="2740" y="6080"/>
                    <a:pt x="2794" y="6081"/>
                  </a:cubicBezTo>
                  <a:cubicBezTo>
                    <a:pt x="2806" y="6081"/>
                    <a:pt x="2818" y="6081"/>
                    <a:pt x="2830" y="6081"/>
                  </a:cubicBezTo>
                  <a:cubicBezTo>
                    <a:pt x="4451" y="6081"/>
                    <a:pt x="6400" y="3992"/>
                    <a:pt x="6416" y="2123"/>
                  </a:cubicBezTo>
                  <a:lnTo>
                    <a:pt x="6416" y="2123"/>
                  </a:lnTo>
                  <a:cubicBezTo>
                    <a:pt x="6257" y="2250"/>
                    <a:pt x="6081" y="2394"/>
                    <a:pt x="5938" y="2538"/>
                  </a:cubicBezTo>
                  <a:cubicBezTo>
                    <a:pt x="5628" y="2923"/>
                    <a:pt x="5300" y="3123"/>
                    <a:pt x="4974" y="3123"/>
                  </a:cubicBezTo>
                  <a:cubicBezTo>
                    <a:pt x="4678" y="3123"/>
                    <a:pt x="4383" y="2959"/>
                    <a:pt x="4102" y="2617"/>
                  </a:cubicBezTo>
                  <a:cubicBezTo>
                    <a:pt x="3416" y="1788"/>
                    <a:pt x="2841" y="878"/>
                    <a:pt x="22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5" name="Google Shape;13585;p30"/>
            <p:cNvSpPr/>
            <p:nvPr/>
          </p:nvSpPr>
          <p:spPr>
            <a:xfrm>
              <a:off x="3064726" y="3270450"/>
              <a:ext cx="245168" cy="458409"/>
            </a:xfrm>
            <a:custGeom>
              <a:avLst/>
              <a:gdLst/>
              <a:ahLst/>
              <a:cxnLst/>
              <a:rect l="l" t="t" r="r" b="b"/>
              <a:pathLst>
                <a:path w="4725" h="8871" extrusionOk="0">
                  <a:moveTo>
                    <a:pt x="2266" y="0"/>
                  </a:moveTo>
                  <a:cubicBezTo>
                    <a:pt x="1183" y="0"/>
                    <a:pt x="15" y="1237"/>
                    <a:pt x="0" y="2487"/>
                  </a:cubicBezTo>
                  <a:cubicBezTo>
                    <a:pt x="64" y="2758"/>
                    <a:pt x="160" y="3014"/>
                    <a:pt x="271" y="3269"/>
                  </a:cubicBezTo>
                  <a:cubicBezTo>
                    <a:pt x="1022" y="4642"/>
                    <a:pt x="1788" y="6014"/>
                    <a:pt x="2586" y="7355"/>
                  </a:cubicBezTo>
                  <a:cubicBezTo>
                    <a:pt x="2809" y="7754"/>
                    <a:pt x="3112" y="8121"/>
                    <a:pt x="3463" y="8424"/>
                  </a:cubicBezTo>
                  <a:cubicBezTo>
                    <a:pt x="3751" y="8663"/>
                    <a:pt x="4150" y="8727"/>
                    <a:pt x="4501" y="8871"/>
                  </a:cubicBezTo>
                  <a:cubicBezTo>
                    <a:pt x="4564" y="8488"/>
                    <a:pt x="4724" y="8073"/>
                    <a:pt x="4660" y="7690"/>
                  </a:cubicBezTo>
                  <a:cubicBezTo>
                    <a:pt x="4485" y="6621"/>
                    <a:pt x="4197" y="5551"/>
                    <a:pt x="3974" y="4482"/>
                  </a:cubicBezTo>
                  <a:cubicBezTo>
                    <a:pt x="3735" y="3269"/>
                    <a:pt x="3559" y="2040"/>
                    <a:pt x="3256" y="843"/>
                  </a:cubicBezTo>
                  <a:cubicBezTo>
                    <a:pt x="3176" y="508"/>
                    <a:pt x="2761" y="45"/>
                    <a:pt x="2458" y="13"/>
                  </a:cubicBezTo>
                  <a:cubicBezTo>
                    <a:pt x="2395" y="5"/>
                    <a:pt x="2331" y="0"/>
                    <a:pt x="22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6" name="Google Shape;13586;p30"/>
            <p:cNvSpPr/>
            <p:nvPr/>
          </p:nvSpPr>
          <p:spPr>
            <a:xfrm>
              <a:off x="3342116" y="3572793"/>
              <a:ext cx="305617" cy="332839"/>
            </a:xfrm>
            <a:custGeom>
              <a:avLst/>
              <a:gdLst/>
              <a:ahLst/>
              <a:cxnLst/>
              <a:rect l="l" t="t" r="r" b="b"/>
              <a:pathLst>
                <a:path w="5890" h="6441" extrusionOk="0">
                  <a:moveTo>
                    <a:pt x="4246" y="0"/>
                  </a:moveTo>
                  <a:cubicBezTo>
                    <a:pt x="3747" y="0"/>
                    <a:pt x="3217" y="222"/>
                    <a:pt x="2730" y="642"/>
                  </a:cubicBezTo>
                  <a:cubicBezTo>
                    <a:pt x="1469" y="1711"/>
                    <a:pt x="527" y="3100"/>
                    <a:pt x="0" y="4664"/>
                  </a:cubicBezTo>
                  <a:cubicBezTo>
                    <a:pt x="352" y="5222"/>
                    <a:pt x="639" y="6020"/>
                    <a:pt x="1213" y="6371"/>
                  </a:cubicBezTo>
                  <a:cubicBezTo>
                    <a:pt x="1295" y="6419"/>
                    <a:pt x="1412" y="6441"/>
                    <a:pt x="1547" y="6441"/>
                  </a:cubicBezTo>
                  <a:cubicBezTo>
                    <a:pt x="1994" y="6441"/>
                    <a:pt x="2640" y="6206"/>
                    <a:pt x="2873" y="5924"/>
                  </a:cubicBezTo>
                  <a:cubicBezTo>
                    <a:pt x="3926" y="4520"/>
                    <a:pt x="4884" y="3052"/>
                    <a:pt x="5762" y="1552"/>
                  </a:cubicBezTo>
                  <a:cubicBezTo>
                    <a:pt x="5889" y="1344"/>
                    <a:pt x="5650" y="770"/>
                    <a:pt x="5427" y="514"/>
                  </a:cubicBezTo>
                  <a:cubicBezTo>
                    <a:pt x="5086" y="166"/>
                    <a:pt x="4677" y="0"/>
                    <a:pt x="42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7" name="Google Shape;13587;p30"/>
            <p:cNvSpPr/>
            <p:nvPr/>
          </p:nvSpPr>
          <p:spPr>
            <a:xfrm>
              <a:off x="775041" y="122486"/>
              <a:ext cx="455520" cy="219412"/>
            </a:xfrm>
            <a:custGeom>
              <a:avLst/>
              <a:gdLst/>
              <a:ahLst/>
              <a:cxnLst/>
              <a:rect l="l" t="t" r="r" b="b"/>
              <a:pathLst>
                <a:path w="8779" h="4246" extrusionOk="0">
                  <a:moveTo>
                    <a:pt x="2561" y="1"/>
                  </a:moveTo>
                  <a:cubicBezTo>
                    <a:pt x="1492" y="1"/>
                    <a:pt x="506" y="620"/>
                    <a:pt x="65" y="1597"/>
                  </a:cubicBezTo>
                  <a:cubicBezTo>
                    <a:pt x="1" y="1773"/>
                    <a:pt x="17" y="1980"/>
                    <a:pt x="113" y="2140"/>
                  </a:cubicBezTo>
                  <a:cubicBezTo>
                    <a:pt x="639" y="2698"/>
                    <a:pt x="1166" y="3129"/>
                    <a:pt x="2076" y="3129"/>
                  </a:cubicBezTo>
                  <a:cubicBezTo>
                    <a:pt x="2130" y="3129"/>
                    <a:pt x="2184" y="3129"/>
                    <a:pt x="2240" y="3129"/>
                  </a:cubicBezTo>
                  <a:cubicBezTo>
                    <a:pt x="3265" y="3129"/>
                    <a:pt x="4506" y="3144"/>
                    <a:pt x="5188" y="3704"/>
                  </a:cubicBezTo>
                  <a:cubicBezTo>
                    <a:pt x="5670" y="4096"/>
                    <a:pt x="6089" y="4246"/>
                    <a:pt x="6486" y="4246"/>
                  </a:cubicBezTo>
                  <a:cubicBezTo>
                    <a:pt x="6928" y="4246"/>
                    <a:pt x="7343" y="4059"/>
                    <a:pt x="7789" y="3815"/>
                  </a:cubicBezTo>
                  <a:cubicBezTo>
                    <a:pt x="8172" y="3592"/>
                    <a:pt x="8443" y="3161"/>
                    <a:pt x="8778" y="2826"/>
                  </a:cubicBezTo>
                  <a:cubicBezTo>
                    <a:pt x="8364" y="2427"/>
                    <a:pt x="7996" y="1932"/>
                    <a:pt x="7518" y="1645"/>
                  </a:cubicBezTo>
                  <a:cubicBezTo>
                    <a:pt x="6895" y="1326"/>
                    <a:pt x="6241" y="1070"/>
                    <a:pt x="5571" y="895"/>
                  </a:cubicBezTo>
                  <a:cubicBezTo>
                    <a:pt x="4565" y="560"/>
                    <a:pt x="3544" y="288"/>
                    <a:pt x="2602" y="1"/>
                  </a:cubicBezTo>
                  <a:cubicBezTo>
                    <a:pt x="2589" y="1"/>
                    <a:pt x="2575" y="1"/>
                    <a:pt x="25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8" name="Google Shape;13588;p30"/>
            <p:cNvSpPr/>
            <p:nvPr/>
          </p:nvSpPr>
          <p:spPr>
            <a:xfrm>
              <a:off x="4214913" y="3586125"/>
              <a:ext cx="380128" cy="303901"/>
            </a:xfrm>
            <a:custGeom>
              <a:avLst/>
              <a:gdLst/>
              <a:ahLst/>
              <a:cxnLst/>
              <a:rect l="l" t="t" r="r" b="b"/>
              <a:pathLst>
                <a:path w="7326" h="5881" extrusionOk="0">
                  <a:moveTo>
                    <a:pt x="7326" y="1"/>
                  </a:moveTo>
                  <a:cubicBezTo>
                    <a:pt x="6943" y="81"/>
                    <a:pt x="6512" y="65"/>
                    <a:pt x="6209" y="256"/>
                  </a:cubicBezTo>
                  <a:cubicBezTo>
                    <a:pt x="4613" y="1294"/>
                    <a:pt x="3049" y="2379"/>
                    <a:pt x="1469" y="3448"/>
                  </a:cubicBezTo>
                  <a:cubicBezTo>
                    <a:pt x="1166" y="3656"/>
                    <a:pt x="846" y="3815"/>
                    <a:pt x="543" y="4023"/>
                  </a:cubicBezTo>
                  <a:cubicBezTo>
                    <a:pt x="352" y="4182"/>
                    <a:pt x="176" y="4358"/>
                    <a:pt x="1" y="4533"/>
                  </a:cubicBezTo>
                  <a:cubicBezTo>
                    <a:pt x="256" y="4837"/>
                    <a:pt x="415" y="5124"/>
                    <a:pt x="671" y="5331"/>
                  </a:cubicBezTo>
                  <a:cubicBezTo>
                    <a:pt x="1137" y="5706"/>
                    <a:pt x="1616" y="5881"/>
                    <a:pt x="2115" y="5881"/>
                  </a:cubicBezTo>
                  <a:cubicBezTo>
                    <a:pt x="2573" y="5881"/>
                    <a:pt x="3047" y="5734"/>
                    <a:pt x="3543" y="5459"/>
                  </a:cubicBezTo>
                  <a:cubicBezTo>
                    <a:pt x="4246" y="5028"/>
                    <a:pt x="4996" y="4693"/>
                    <a:pt x="5778" y="4469"/>
                  </a:cubicBezTo>
                  <a:cubicBezTo>
                    <a:pt x="6576" y="4262"/>
                    <a:pt x="6895" y="3863"/>
                    <a:pt x="6959" y="3097"/>
                  </a:cubicBezTo>
                  <a:cubicBezTo>
                    <a:pt x="7007" y="2427"/>
                    <a:pt x="7198" y="1788"/>
                    <a:pt x="7294" y="1118"/>
                  </a:cubicBezTo>
                  <a:cubicBezTo>
                    <a:pt x="7326" y="751"/>
                    <a:pt x="7326" y="384"/>
                    <a:pt x="73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89" name="Google Shape;13589;p30"/>
            <p:cNvSpPr/>
            <p:nvPr/>
          </p:nvSpPr>
          <p:spPr>
            <a:xfrm>
              <a:off x="1119521" y="3927120"/>
              <a:ext cx="227786" cy="346429"/>
            </a:xfrm>
            <a:custGeom>
              <a:avLst/>
              <a:gdLst/>
              <a:ahLst/>
              <a:cxnLst/>
              <a:rect l="l" t="t" r="r" b="b"/>
              <a:pathLst>
                <a:path w="4390" h="6704" extrusionOk="0">
                  <a:moveTo>
                    <a:pt x="1565" y="1"/>
                  </a:moveTo>
                  <a:cubicBezTo>
                    <a:pt x="786" y="1"/>
                    <a:pt x="293" y="754"/>
                    <a:pt x="113" y="2259"/>
                  </a:cubicBezTo>
                  <a:cubicBezTo>
                    <a:pt x="81" y="2499"/>
                    <a:pt x="49" y="2722"/>
                    <a:pt x="1" y="2945"/>
                  </a:cubicBezTo>
                  <a:lnTo>
                    <a:pt x="161" y="2961"/>
                  </a:lnTo>
                  <a:lnTo>
                    <a:pt x="161" y="5148"/>
                  </a:lnTo>
                  <a:cubicBezTo>
                    <a:pt x="161" y="5260"/>
                    <a:pt x="161" y="5355"/>
                    <a:pt x="176" y="5451"/>
                  </a:cubicBezTo>
                  <a:cubicBezTo>
                    <a:pt x="318" y="6266"/>
                    <a:pt x="829" y="6704"/>
                    <a:pt x="1463" y="6704"/>
                  </a:cubicBezTo>
                  <a:cubicBezTo>
                    <a:pt x="1760" y="6704"/>
                    <a:pt x="2085" y="6607"/>
                    <a:pt x="2411" y="6409"/>
                  </a:cubicBezTo>
                  <a:cubicBezTo>
                    <a:pt x="3592" y="5690"/>
                    <a:pt x="3767" y="4446"/>
                    <a:pt x="4071" y="3344"/>
                  </a:cubicBezTo>
                  <a:cubicBezTo>
                    <a:pt x="4390" y="2227"/>
                    <a:pt x="2842" y="121"/>
                    <a:pt x="1709" y="9"/>
                  </a:cubicBezTo>
                  <a:cubicBezTo>
                    <a:pt x="1660" y="4"/>
                    <a:pt x="1612" y="1"/>
                    <a:pt x="15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0" name="Google Shape;13590;p30"/>
            <p:cNvSpPr/>
            <p:nvPr/>
          </p:nvSpPr>
          <p:spPr>
            <a:xfrm>
              <a:off x="2090905" y="3016784"/>
              <a:ext cx="274122" cy="309637"/>
            </a:xfrm>
            <a:custGeom>
              <a:avLst/>
              <a:gdLst/>
              <a:ahLst/>
              <a:cxnLst/>
              <a:rect l="l" t="t" r="r" b="b"/>
              <a:pathLst>
                <a:path w="5283" h="5992" extrusionOk="0">
                  <a:moveTo>
                    <a:pt x="2783" y="1"/>
                  </a:moveTo>
                  <a:cubicBezTo>
                    <a:pt x="1712" y="1"/>
                    <a:pt x="576" y="1001"/>
                    <a:pt x="479" y="2098"/>
                  </a:cubicBezTo>
                  <a:cubicBezTo>
                    <a:pt x="431" y="2624"/>
                    <a:pt x="335" y="3151"/>
                    <a:pt x="224" y="3662"/>
                  </a:cubicBezTo>
                  <a:cubicBezTo>
                    <a:pt x="0" y="4651"/>
                    <a:pt x="128" y="4827"/>
                    <a:pt x="1133" y="4875"/>
                  </a:cubicBezTo>
                  <a:cubicBezTo>
                    <a:pt x="1357" y="4891"/>
                    <a:pt x="1564" y="4954"/>
                    <a:pt x="1772" y="5066"/>
                  </a:cubicBezTo>
                  <a:cubicBezTo>
                    <a:pt x="2346" y="5353"/>
                    <a:pt x="2905" y="5688"/>
                    <a:pt x="3479" y="5992"/>
                  </a:cubicBezTo>
                  <a:cubicBezTo>
                    <a:pt x="5187" y="5768"/>
                    <a:pt x="5283" y="5641"/>
                    <a:pt x="4852" y="4093"/>
                  </a:cubicBezTo>
                  <a:cubicBezTo>
                    <a:pt x="4548" y="3039"/>
                    <a:pt x="4325" y="1954"/>
                    <a:pt x="3990" y="917"/>
                  </a:cubicBezTo>
                  <a:cubicBezTo>
                    <a:pt x="3878" y="582"/>
                    <a:pt x="3559" y="167"/>
                    <a:pt x="3256" y="71"/>
                  </a:cubicBezTo>
                  <a:cubicBezTo>
                    <a:pt x="3102" y="23"/>
                    <a:pt x="2943" y="1"/>
                    <a:pt x="278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1" name="Google Shape;13591;p30"/>
            <p:cNvSpPr/>
            <p:nvPr/>
          </p:nvSpPr>
          <p:spPr>
            <a:xfrm>
              <a:off x="4656267" y="3063652"/>
              <a:ext cx="347024" cy="360898"/>
            </a:xfrm>
            <a:custGeom>
              <a:avLst/>
              <a:gdLst/>
              <a:ahLst/>
              <a:cxnLst/>
              <a:rect l="l" t="t" r="r" b="b"/>
              <a:pathLst>
                <a:path w="6688" h="6984" extrusionOk="0">
                  <a:moveTo>
                    <a:pt x="5294" y="1"/>
                  </a:moveTo>
                  <a:cubicBezTo>
                    <a:pt x="5115" y="1"/>
                    <a:pt x="4905" y="21"/>
                    <a:pt x="4661" y="58"/>
                  </a:cubicBezTo>
                  <a:lnTo>
                    <a:pt x="4677" y="58"/>
                  </a:lnTo>
                  <a:cubicBezTo>
                    <a:pt x="4533" y="377"/>
                    <a:pt x="4390" y="696"/>
                    <a:pt x="4214" y="999"/>
                  </a:cubicBezTo>
                  <a:cubicBezTo>
                    <a:pt x="3927" y="1478"/>
                    <a:pt x="3480" y="1893"/>
                    <a:pt x="3272" y="2404"/>
                  </a:cubicBezTo>
                  <a:cubicBezTo>
                    <a:pt x="2889" y="3441"/>
                    <a:pt x="2139" y="4095"/>
                    <a:pt x="1198" y="4590"/>
                  </a:cubicBezTo>
                  <a:cubicBezTo>
                    <a:pt x="815" y="4797"/>
                    <a:pt x="288" y="5005"/>
                    <a:pt x="176" y="5340"/>
                  </a:cubicBezTo>
                  <a:cubicBezTo>
                    <a:pt x="1" y="5835"/>
                    <a:pt x="144" y="6425"/>
                    <a:pt x="160" y="6984"/>
                  </a:cubicBezTo>
                  <a:cubicBezTo>
                    <a:pt x="591" y="6904"/>
                    <a:pt x="1070" y="6904"/>
                    <a:pt x="1469" y="6729"/>
                  </a:cubicBezTo>
                  <a:cubicBezTo>
                    <a:pt x="2123" y="6441"/>
                    <a:pt x="2698" y="5851"/>
                    <a:pt x="3368" y="5707"/>
                  </a:cubicBezTo>
                  <a:cubicBezTo>
                    <a:pt x="5363" y="5292"/>
                    <a:pt x="6688" y="3393"/>
                    <a:pt x="6416" y="1382"/>
                  </a:cubicBezTo>
                  <a:cubicBezTo>
                    <a:pt x="6287" y="363"/>
                    <a:pt x="6054" y="1"/>
                    <a:pt x="52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2" name="Google Shape;13592;p30"/>
            <p:cNvSpPr/>
            <p:nvPr/>
          </p:nvSpPr>
          <p:spPr>
            <a:xfrm>
              <a:off x="2948758" y="3732413"/>
              <a:ext cx="327151" cy="301575"/>
            </a:xfrm>
            <a:custGeom>
              <a:avLst/>
              <a:gdLst/>
              <a:ahLst/>
              <a:cxnLst/>
              <a:rect l="l" t="t" r="r" b="b"/>
              <a:pathLst>
                <a:path w="6305" h="5836" extrusionOk="0">
                  <a:moveTo>
                    <a:pt x="4001" y="0"/>
                  </a:moveTo>
                  <a:cubicBezTo>
                    <a:pt x="3700" y="0"/>
                    <a:pt x="3263" y="155"/>
                    <a:pt x="3049" y="346"/>
                  </a:cubicBezTo>
                  <a:cubicBezTo>
                    <a:pt x="2187" y="1176"/>
                    <a:pt x="1357" y="2037"/>
                    <a:pt x="575" y="2963"/>
                  </a:cubicBezTo>
                  <a:cubicBezTo>
                    <a:pt x="288" y="3282"/>
                    <a:pt x="144" y="3745"/>
                    <a:pt x="1" y="4032"/>
                  </a:cubicBezTo>
                  <a:cubicBezTo>
                    <a:pt x="129" y="5836"/>
                    <a:pt x="1724" y="4926"/>
                    <a:pt x="2443" y="5564"/>
                  </a:cubicBezTo>
                  <a:cubicBezTo>
                    <a:pt x="2495" y="5613"/>
                    <a:pt x="2573" y="5632"/>
                    <a:pt x="2668" y="5632"/>
                  </a:cubicBezTo>
                  <a:cubicBezTo>
                    <a:pt x="2946" y="5632"/>
                    <a:pt x="3366" y="5468"/>
                    <a:pt x="3687" y="5421"/>
                  </a:cubicBezTo>
                  <a:cubicBezTo>
                    <a:pt x="3719" y="5405"/>
                    <a:pt x="3735" y="5373"/>
                    <a:pt x="3751" y="5341"/>
                  </a:cubicBezTo>
                  <a:cubicBezTo>
                    <a:pt x="4852" y="4352"/>
                    <a:pt x="6305" y="3474"/>
                    <a:pt x="5124" y="1638"/>
                  </a:cubicBezTo>
                  <a:cubicBezTo>
                    <a:pt x="5092" y="1575"/>
                    <a:pt x="5156" y="1479"/>
                    <a:pt x="5124" y="1431"/>
                  </a:cubicBezTo>
                  <a:cubicBezTo>
                    <a:pt x="4837" y="952"/>
                    <a:pt x="4645" y="378"/>
                    <a:pt x="4246" y="58"/>
                  </a:cubicBezTo>
                  <a:cubicBezTo>
                    <a:pt x="4189" y="18"/>
                    <a:pt x="4103" y="0"/>
                    <a:pt x="40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3" name="Google Shape;13593;p30"/>
            <p:cNvSpPr/>
            <p:nvPr/>
          </p:nvSpPr>
          <p:spPr>
            <a:xfrm>
              <a:off x="5178824" y="4125444"/>
              <a:ext cx="376755" cy="195383"/>
            </a:xfrm>
            <a:custGeom>
              <a:avLst/>
              <a:gdLst/>
              <a:ahLst/>
              <a:cxnLst/>
              <a:rect l="l" t="t" r="r" b="b"/>
              <a:pathLst>
                <a:path w="7261" h="3781" extrusionOk="0">
                  <a:moveTo>
                    <a:pt x="4937" y="1"/>
                  </a:moveTo>
                  <a:cubicBezTo>
                    <a:pt x="4919" y="1"/>
                    <a:pt x="4902" y="1"/>
                    <a:pt x="4884" y="1"/>
                  </a:cubicBezTo>
                  <a:cubicBezTo>
                    <a:pt x="3703" y="113"/>
                    <a:pt x="2330" y="225"/>
                    <a:pt x="1181" y="1390"/>
                  </a:cubicBezTo>
                  <a:cubicBezTo>
                    <a:pt x="144" y="2427"/>
                    <a:pt x="0" y="2571"/>
                    <a:pt x="1261" y="3369"/>
                  </a:cubicBezTo>
                  <a:cubicBezTo>
                    <a:pt x="1484" y="3496"/>
                    <a:pt x="1740" y="3592"/>
                    <a:pt x="1995" y="3640"/>
                  </a:cubicBezTo>
                  <a:cubicBezTo>
                    <a:pt x="2323" y="3739"/>
                    <a:pt x="2640" y="3780"/>
                    <a:pt x="2949" y="3780"/>
                  </a:cubicBezTo>
                  <a:cubicBezTo>
                    <a:pt x="4338" y="3780"/>
                    <a:pt x="5563" y="2938"/>
                    <a:pt x="6894" y="2650"/>
                  </a:cubicBezTo>
                  <a:cubicBezTo>
                    <a:pt x="7006" y="2618"/>
                    <a:pt x="7134" y="2331"/>
                    <a:pt x="7150" y="2172"/>
                  </a:cubicBezTo>
                  <a:cubicBezTo>
                    <a:pt x="7260" y="735"/>
                    <a:pt x="6590" y="1"/>
                    <a:pt x="49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4" name="Google Shape;13594;p30"/>
            <p:cNvSpPr/>
            <p:nvPr/>
          </p:nvSpPr>
          <p:spPr>
            <a:xfrm>
              <a:off x="5484389" y="2553839"/>
              <a:ext cx="192139" cy="255326"/>
            </a:xfrm>
            <a:custGeom>
              <a:avLst/>
              <a:gdLst/>
              <a:ahLst/>
              <a:cxnLst/>
              <a:rect l="l" t="t" r="r" b="b"/>
              <a:pathLst>
                <a:path w="3703" h="4941" extrusionOk="0">
                  <a:moveTo>
                    <a:pt x="600" y="0"/>
                  </a:moveTo>
                  <a:cubicBezTo>
                    <a:pt x="351" y="0"/>
                    <a:pt x="236" y="250"/>
                    <a:pt x="64" y="875"/>
                  </a:cubicBezTo>
                  <a:cubicBezTo>
                    <a:pt x="16" y="1066"/>
                    <a:pt x="0" y="1274"/>
                    <a:pt x="16" y="1465"/>
                  </a:cubicBezTo>
                  <a:cubicBezTo>
                    <a:pt x="16" y="2917"/>
                    <a:pt x="1197" y="3731"/>
                    <a:pt x="1819" y="4849"/>
                  </a:cubicBezTo>
                  <a:cubicBezTo>
                    <a:pt x="1843" y="4908"/>
                    <a:pt x="1981" y="4941"/>
                    <a:pt x="2103" y="4941"/>
                  </a:cubicBezTo>
                  <a:cubicBezTo>
                    <a:pt x="2145" y="4941"/>
                    <a:pt x="2185" y="4937"/>
                    <a:pt x="2218" y="4928"/>
                  </a:cubicBezTo>
                  <a:cubicBezTo>
                    <a:pt x="3304" y="4689"/>
                    <a:pt x="3703" y="4019"/>
                    <a:pt x="3320" y="2790"/>
                  </a:cubicBezTo>
                  <a:cubicBezTo>
                    <a:pt x="2968" y="1944"/>
                    <a:pt x="2601" y="970"/>
                    <a:pt x="1484" y="380"/>
                  </a:cubicBezTo>
                  <a:cubicBezTo>
                    <a:pt x="1056" y="145"/>
                    <a:pt x="789" y="0"/>
                    <a:pt x="6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5" name="Google Shape;13595;p30"/>
            <p:cNvSpPr/>
            <p:nvPr/>
          </p:nvSpPr>
          <p:spPr>
            <a:xfrm>
              <a:off x="852924" y="4082193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3079" y="1"/>
                  </a:moveTo>
                  <a:cubicBezTo>
                    <a:pt x="1910" y="1"/>
                    <a:pt x="228" y="1095"/>
                    <a:pt x="16" y="2115"/>
                  </a:cubicBezTo>
                  <a:cubicBezTo>
                    <a:pt x="0" y="2275"/>
                    <a:pt x="48" y="2434"/>
                    <a:pt x="128" y="2578"/>
                  </a:cubicBezTo>
                  <a:cubicBezTo>
                    <a:pt x="399" y="3264"/>
                    <a:pt x="654" y="3950"/>
                    <a:pt x="958" y="4605"/>
                  </a:cubicBezTo>
                  <a:cubicBezTo>
                    <a:pt x="1085" y="4892"/>
                    <a:pt x="1277" y="5259"/>
                    <a:pt x="1532" y="5371"/>
                  </a:cubicBezTo>
                  <a:cubicBezTo>
                    <a:pt x="1843" y="5523"/>
                    <a:pt x="2162" y="5592"/>
                    <a:pt x="2472" y="5592"/>
                  </a:cubicBezTo>
                  <a:cubicBezTo>
                    <a:pt x="3629" y="5592"/>
                    <a:pt x="4660" y="4624"/>
                    <a:pt x="4660" y="3328"/>
                  </a:cubicBezTo>
                  <a:cubicBezTo>
                    <a:pt x="4421" y="2338"/>
                    <a:pt x="4213" y="1349"/>
                    <a:pt x="3958" y="391"/>
                  </a:cubicBezTo>
                  <a:cubicBezTo>
                    <a:pt x="3910" y="248"/>
                    <a:pt x="3671" y="104"/>
                    <a:pt x="3495" y="56"/>
                  </a:cubicBezTo>
                  <a:cubicBezTo>
                    <a:pt x="3367" y="18"/>
                    <a:pt x="3227" y="1"/>
                    <a:pt x="30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6" name="Google Shape;13596;p30"/>
            <p:cNvSpPr/>
            <p:nvPr/>
          </p:nvSpPr>
          <p:spPr>
            <a:xfrm>
              <a:off x="1540224" y="3095483"/>
              <a:ext cx="327981" cy="272172"/>
            </a:xfrm>
            <a:custGeom>
              <a:avLst/>
              <a:gdLst/>
              <a:ahLst/>
              <a:cxnLst/>
              <a:rect l="l" t="t" r="r" b="b"/>
              <a:pathLst>
                <a:path w="6321" h="5267" extrusionOk="0">
                  <a:moveTo>
                    <a:pt x="2517" y="1"/>
                  </a:moveTo>
                  <a:cubicBezTo>
                    <a:pt x="2101" y="1"/>
                    <a:pt x="1869" y="343"/>
                    <a:pt x="1580" y="814"/>
                  </a:cubicBezTo>
                  <a:cubicBezTo>
                    <a:pt x="1309" y="1261"/>
                    <a:pt x="1038" y="1740"/>
                    <a:pt x="655" y="2091"/>
                  </a:cubicBezTo>
                  <a:cubicBezTo>
                    <a:pt x="48" y="2617"/>
                    <a:pt x="0" y="3032"/>
                    <a:pt x="702" y="3479"/>
                  </a:cubicBezTo>
                  <a:cubicBezTo>
                    <a:pt x="862" y="3591"/>
                    <a:pt x="990" y="3767"/>
                    <a:pt x="1149" y="3878"/>
                  </a:cubicBezTo>
                  <a:cubicBezTo>
                    <a:pt x="1883" y="4373"/>
                    <a:pt x="2618" y="4852"/>
                    <a:pt x="3240" y="5267"/>
                  </a:cubicBezTo>
                  <a:cubicBezTo>
                    <a:pt x="5331" y="4820"/>
                    <a:pt x="6320" y="4405"/>
                    <a:pt x="5203" y="2266"/>
                  </a:cubicBezTo>
                  <a:cubicBezTo>
                    <a:pt x="4772" y="1421"/>
                    <a:pt x="4118" y="734"/>
                    <a:pt x="3288" y="271"/>
                  </a:cubicBezTo>
                  <a:cubicBezTo>
                    <a:pt x="2968" y="83"/>
                    <a:pt x="2720" y="1"/>
                    <a:pt x="25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7" name="Google Shape;13597;p30"/>
            <p:cNvSpPr/>
            <p:nvPr/>
          </p:nvSpPr>
          <p:spPr>
            <a:xfrm>
              <a:off x="1230768" y="4803765"/>
              <a:ext cx="336594" cy="216725"/>
            </a:xfrm>
            <a:custGeom>
              <a:avLst/>
              <a:gdLst/>
              <a:ahLst/>
              <a:cxnLst/>
              <a:rect l="l" t="t" r="r" b="b"/>
              <a:pathLst>
                <a:path w="6487" h="4194" extrusionOk="0">
                  <a:moveTo>
                    <a:pt x="5687" y="1"/>
                  </a:moveTo>
                  <a:cubicBezTo>
                    <a:pt x="5588" y="1"/>
                    <a:pt x="5473" y="18"/>
                    <a:pt x="5342" y="56"/>
                  </a:cubicBezTo>
                  <a:cubicBezTo>
                    <a:pt x="3842" y="503"/>
                    <a:pt x="2341" y="902"/>
                    <a:pt x="857" y="1349"/>
                  </a:cubicBezTo>
                  <a:cubicBezTo>
                    <a:pt x="602" y="1413"/>
                    <a:pt x="394" y="1573"/>
                    <a:pt x="283" y="1796"/>
                  </a:cubicBezTo>
                  <a:cubicBezTo>
                    <a:pt x="1" y="2516"/>
                    <a:pt x="1163" y="3713"/>
                    <a:pt x="1945" y="3713"/>
                  </a:cubicBezTo>
                  <a:cubicBezTo>
                    <a:pt x="1960" y="3713"/>
                    <a:pt x="1976" y="3712"/>
                    <a:pt x="1990" y="3711"/>
                  </a:cubicBezTo>
                  <a:cubicBezTo>
                    <a:pt x="2091" y="3705"/>
                    <a:pt x="2191" y="3702"/>
                    <a:pt x="2292" y="3702"/>
                  </a:cubicBezTo>
                  <a:cubicBezTo>
                    <a:pt x="2929" y="3702"/>
                    <a:pt x="3575" y="3820"/>
                    <a:pt x="4209" y="3903"/>
                  </a:cubicBezTo>
                  <a:cubicBezTo>
                    <a:pt x="4560" y="3982"/>
                    <a:pt x="4911" y="4078"/>
                    <a:pt x="5246" y="4190"/>
                  </a:cubicBezTo>
                  <a:cubicBezTo>
                    <a:pt x="5296" y="4193"/>
                    <a:pt x="5345" y="4194"/>
                    <a:pt x="5392" y="4194"/>
                  </a:cubicBezTo>
                  <a:cubicBezTo>
                    <a:pt x="6192" y="4194"/>
                    <a:pt x="6486" y="3806"/>
                    <a:pt x="6411" y="2977"/>
                  </a:cubicBezTo>
                  <a:cubicBezTo>
                    <a:pt x="6347" y="2291"/>
                    <a:pt x="6395" y="1589"/>
                    <a:pt x="6347" y="902"/>
                  </a:cubicBezTo>
                  <a:cubicBezTo>
                    <a:pt x="6308" y="413"/>
                    <a:pt x="6169" y="1"/>
                    <a:pt x="5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8" name="Google Shape;13598;p30"/>
            <p:cNvSpPr/>
            <p:nvPr/>
          </p:nvSpPr>
          <p:spPr>
            <a:xfrm>
              <a:off x="339499" y="4591489"/>
              <a:ext cx="298146" cy="261217"/>
            </a:xfrm>
            <a:custGeom>
              <a:avLst/>
              <a:gdLst/>
              <a:ahLst/>
              <a:cxnLst/>
              <a:rect l="l" t="t" r="r" b="b"/>
              <a:pathLst>
                <a:path w="5746" h="5055" extrusionOk="0">
                  <a:moveTo>
                    <a:pt x="4237" y="1"/>
                  </a:moveTo>
                  <a:cubicBezTo>
                    <a:pt x="4029" y="1"/>
                    <a:pt x="3158" y="501"/>
                    <a:pt x="2634" y="749"/>
                  </a:cubicBezTo>
                  <a:cubicBezTo>
                    <a:pt x="2474" y="797"/>
                    <a:pt x="2330" y="877"/>
                    <a:pt x="2187" y="973"/>
                  </a:cubicBezTo>
                  <a:cubicBezTo>
                    <a:pt x="1341" y="1803"/>
                    <a:pt x="0" y="2281"/>
                    <a:pt x="32" y="3750"/>
                  </a:cubicBezTo>
                  <a:cubicBezTo>
                    <a:pt x="32" y="4164"/>
                    <a:pt x="160" y="4723"/>
                    <a:pt x="447" y="4946"/>
                  </a:cubicBezTo>
                  <a:cubicBezTo>
                    <a:pt x="545" y="5024"/>
                    <a:pt x="695" y="5055"/>
                    <a:pt x="864" y="5055"/>
                  </a:cubicBezTo>
                  <a:cubicBezTo>
                    <a:pt x="1109" y="5055"/>
                    <a:pt x="1395" y="4990"/>
                    <a:pt x="1612" y="4915"/>
                  </a:cubicBezTo>
                  <a:cubicBezTo>
                    <a:pt x="2618" y="4579"/>
                    <a:pt x="3591" y="4180"/>
                    <a:pt x="4549" y="3718"/>
                  </a:cubicBezTo>
                  <a:cubicBezTo>
                    <a:pt x="4980" y="3526"/>
                    <a:pt x="5299" y="3111"/>
                    <a:pt x="5746" y="2728"/>
                  </a:cubicBezTo>
                  <a:cubicBezTo>
                    <a:pt x="5219" y="1659"/>
                    <a:pt x="4836" y="765"/>
                    <a:pt x="4277" y="15"/>
                  </a:cubicBezTo>
                  <a:cubicBezTo>
                    <a:pt x="4270" y="5"/>
                    <a:pt x="4257" y="1"/>
                    <a:pt x="42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599" name="Google Shape;13599;p30"/>
            <p:cNvSpPr/>
            <p:nvPr/>
          </p:nvSpPr>
          <p:spPr>
            <a:xfrm>
              <a:off x="2472640" y="3464898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2" y="480"/>
                    <a:pt x="1644" y="879"/>
                    <a:pt x="1405" y="1262"/>
                  </a:cubicBezTo>
                  <a:cubicBezTo>
                    <a:pt x="1245" y="1533"/>
                    <a:pt x="1006" y="1772"/>
                    <a:pt x="830" y="2044"/>
                  </a:cubicBezTo>
                  <a:cubicBezTo>
                    <a:pt x="543" y="2443"/>
                    <a:pt x="0" y="2889"/>
                    <a:pt x="48" y="3241"/>
                  </a:cubicBezTo>
                  <a:cubicBezTo>
                    <a:pt x="112" y="3656"/>
                    <a:pt x="703" y="4007"/>
                    <a:pt x="1197" y="4533"/>
                  </a:cubicBezTo>
                  <a:cubicBezTo>
                    <a:pt x="974" y="5778"/>
                    <a:pt x="2586" y="5954"/>
                    <a:pt x="3368" y="7103"/>
                  </a:cubicBezTo>
                  <a:cubicBezTo>
                    <a:pt x="3400" y="6512"/>
                    <a:pt x="3416" y="6145"/>
                    <a:pt x="3447" y="5778"/>
                  </a:cubicBezTo>
                  <a:cubicBezTo>
                    <a:pt x="3463" y="5555"/>
                    <a:pt x="3384" y="5267"/>
                    <a:pt x="3511" y="5156"/>
                  </a:cubicBezTo>
                  <a:cubicBezTo>
                    <a:pt x="4501" y="4166"/>
                    <a:pt x="4166" y="2969"/>
                    <a:pt x="4198" y="1788"/>
                  </a:cubicBezTo>
                  <a:cubicBezTo>
                    <a:pt x="4211" y="817"/>
                    <a:pt x="3920" y="362"/>
                    <a:pt x="3134" y="362"/>
                  </a:cubicBezTo>
                  <a:cubicBezTo>
                    <a:pt x="3002" y="362"/>
                    <a:pt x="2857" y="375"/>
                    <a:pt x="2697" y="400"/>
                  </a:cubicBezTo>
                  <a:cubicBezTo>
                    <a:pt x="2693" y="400"/>
                    <a:pt x="2688" y="401"/>
                    <a:pt x="2684" y="401"/>
                  </a:cubicBezTo>
                  <a:cubicBezTo>
                    <a:pt x="2543" y="401"/>
                    <a:pt x="2370" y="17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0" name="Google Shape;13600;p30"/>
            <p:cNvSpPr/>
            <p:nvPr/>
          </p:nvSpPr>
          <p:spPr>
            <a:xfrm>
              <a:off x="6296737" y="3039365"/>
              <a:ext cx="233546" cy="367048"/>
            </a:xfrm>
            <a:custGeom>
              <a:avLst/>
              <a:gdLst/>
              <a:ahLst/>
              <a:cxnLst/>
              <a:rect l="l" t="t" r="r" b="b"/>
              <a:pathLst>
                <a:path w="4501" h="7103" extrusionOk="0">
                  <a:moveTo>
                    <a:pt x="2123" y="1"/>
                  </a:moveTo>
                  <a:cubicBezTo>
                    <a:pt x="1851" y="496"/>
                    <a:pt x="1644" y="895"/>
                    <a:pt x="1404" y="1278"/>
                  </a:cubicBezTo>
                  <a:cubicBezTo>
                    <a:pt x="1245" y="1549"/>
                    <a:pt x="1005" y="1788"/>
                    <a:pt x="830" y="2060"/>
                  </a:cubicBezTo>
                  <a:cubicBezTo>
                    <a:pt x="543" y="2459"/>
                    <a:pt x="0" y="2890"/>
                    <a:pt x="48" y="3257"/>
                  </a:cubicBezTo>
                  <a:cubicBezTo>
                    <a:pt x="112" y="3672"/>
                    <a:pt x="702" y="4007"/>
                    <a:pt x="1197" y="4533"/>
                  </a:cubicBezTo>
                  <a:cubicBezTo>
                    <a:pt x="974" y="5778"/>
                    <a:pt x="2585" y="5954"/>
                    <a:pt x="3367" y="7103"/>
                  </a:cubicBezTo>
                  <a:lnTo>
                    <a:pt x="3447" y="5778"/>
                  </a:lnTo>
                  <a:cubicBezTo>
                    <a:pt x="3463" y="5571"/>
                    <a:pt x="3383" y="5267"/>
                    <a:pt x="3511" y="5156"/>
                  </a:cubicBezTo>
                  <a:cubicBezTo>
                    <a:pt x="4501" y="4182"/>
                    <a:pt x="4165" y="2969"/>
                    <a:pt x="4197" y="1804"/>
                  </a:cubicBezTo>
                  <a:cubicBezTo>
                    <a:pt x="4211" y="830"/>
                    <a:pt x="3918" y="363"/>
                    <a:pt x="3125" y="363"/>
                  </a:cubicBezTo>
                  <a:cubicBezTo>
                    <a:pt x="2996" y="363"/>
                    <a:pt x="2854" y="375"/>
                    <a:pt x="2697" y="400"/>
                  </a:cubicBezTo>
                  <a:cubicBezTo>
                    <a:pt x="2688" y="402"/>
                    <a:pt x="2679" y="403"/>
                    <a:pt x="2670" y="403"/>
                  </a:cubicBezTo>
                  <a:cubicBezTo>
                    <a:pt x="2532" y="403"/>
                    <a:pt x="2362" y="181"/>
                    <a:pt x="2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1" name="Google Shape;13601;p30"/>
            <p:cNvSpPr/>
            <p:nvPr/>
          </p:nvSpPr>
          <p:spPr>
            <a:xfrm>
              <a:off x="2417380" y="4655565"/>
              <a:ext cx="289636" cy="238480"/>
            </a:xfrm>
            <a:custGeom>
              <a:avLst/>
              <a:gdLst/>
              <a:ahLst/>
              <a:cxnLst/>
              <a:rect l="l" t="t" r="r" b="b"/>
              <a:pathLst>
                <a:path w="5582" h="4615" extrusionOk="0">
                  <a:moveTo>
                    <a:pt x="2346" y="1"/>
                  </a:moveTo>
                  <a:cubicBezTo>
                    <a:pt x="1517" y="1"/>
                    <a:pt x="1" y="1874"/>
                    <a:pt x="188" y="2637"/>
                  </a:cubicBezTo>
                  <a:cubicBezTo>
                    <a:pt x="602" y="4329"/>
                    <a:pt x="922" y="4552"/>
                    <a:pt x="2725" y="4552"/>
                  </a:cubicBezTo>
                  <a:cubicBezTo>
                    <a:pt x="3014" y="4552"/>
                    <a:pt x="3341" y="4615"/>
                    <a:pt x="3635" y="4615"/>
                  </a:cubicBezTo>
                  <a:cubicBezTo>
                    <a:pt x="3811" y="4615"/>
                    <a:pt x="3976" y="4592"/>
                    <a:pt x="4114" y="4520"/>
                  </a:cubicBezTo>
                  <a:cubicBezTo>
                    <a:pt x="4672" y="4201"/>
                    <a:pt x="5135" y="3754"/>
                    <a:pt x="5470" y="3212"/>
                  </a:cubicBezTo>
                  <a:cubicBezTo>
                    <a:pt x="5582" y="3036"/>
                    <a:pt x="5135" y="2446"/>
                    <a:pt x="4848" y="2142"/>
                  </a:cubicBezTo>
                  <a:cubicBezTo>
                    <a:pt x="4289" y="1520"/>
                    <a:pt x="3667" y="977"/>
                    <a:pt x="3044" y="419"/>
                  </a:cubicBezTo>
                  <a:cubicBezTo>
                    <a:pt x="2853" y="243"/>
                    <a:pt x="2629" y="20"/>
                    <a:pt x="2406" y="4"/>
                  </a:cubicBezTo>
                  <a:cubicBezTo>
                    <a:pt x="2386" y="2"/>
                    <a:pt x="2367" y="1"/>
                    <a:pt x="23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2" name="Google Shape;13602;p30"/>
            <p:cNvSpPr/>
            <p:nvPr/>
          </p:nvSpPr>
          <p:spPr>
            <a:xfrm>
              <a:off x="540718" y="2908166"/>
              <a:ext cx="366897" cy="234346"/>
            </a:xfrm>
            <a:custGeom>
              <a:avLst/>
              <a:gdLst/>
              <a:ahLst/>
              <a:cxnLst/>
              <a:rect l="l" t="t" r="r" b="b"/>
              <a:pathLst>
                <a:path w="7071" h="4535" extrusionOk="0">
                  <a:moveTo>
                    <a:pt x="685" y="0"/>
                  </a:moveTo>
                  <a:cubicBezTo>
                    <a:pt x="557" y="0"/>
                    <a:pt x="428" y="5"/>
                    <a:pt x="303" y="5"/>
                  </a:cubicBezTo>
                  <a:cubicBezTo>
                    <a:pt x="255" y="5"/>
                    <a:pt x="207" y="4"/>
                    <a:pt x="160" y="2"/>
                  </a:cubicBezTo>
                  <a:lnTo>
                    <a:pt x="160" y="2"/>
                  </a:lnTo>
                  <a:cubicBezTo>
                    <a:pt x="160" y="417"/>
                    <a:pt x="0" y="928"/>
                    <a:pt x="192" y="1247"/>
                  </a:cubicBezTo>
                  <a:cubicBezTo>
                    <a:pt x="527" y="1838"/>
                    <a:pt x="1197" y="2237"/>
                    <a:pt x="1533" y="2843"/>
                  </a:cubicBezTo>
                  <a:cubicBezTo>
                    <a:pt x="2235" y="4056"/>
                    <a:pt x="3464" y="4120"/>
                    <a:pt x="4549" y="4535"/>
                  </a:cubicBezTo>
                  <a:cubicBezTo>
                    <a:pt x="4996" y="4375"/>
                    <a:pt x="5458" y="4232"/>
                    <a:pt x="5937" y="4136"/>
                  </a:cubicBezTo>
                  <a:cubicBezTo>
                    <a:pt x="7070" y="3944"/>
                    <a:pt x="6703" y="3083"/>
                    <a:pt x="6560" y="2508"/>
                  </a:cubicBezTo>
                  <a:cubicBezTo>
                    <a:pt x="6480" y="2221"/>
                    <a:pt x="5826" y="1949"/>
                    <a:pt x="5427" y="1949"/>
                  </a:cubicBezTo>
                  <a:cubicBezTo>
                    <a:pt x="4740" y="1949"/>
                    <a:pt x="4166" y="1918"/>
                    <a:pt x="3799" y="1247"/>
                  </a:cubicBezTo>
                  <a:cubicBezTo>
                    <a:pt x="3703" y="1120"/>
                    <a:pt x="3575" y="1024"/>
                    <a:pt x="3432" y="976"/>
                  </a:cubicBezTo>
                  <a:cubicBezTo>
                    <a:pt x="2713" y="657"/>
                    <a:pt x="2011" y="322"/>
                    <a:pt x="1277" y="82"/>
                  </a:cubicBezTo>
                  <a:cubicBezTo>
                    <a:pt x="1096" y="13"/>
                    <a:pt x="8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3" name="Google Shape;13603;p30"/>
            <p:cNvSpPr/>
            <p:nvPr/>
          </p:nvSpPr>
          <p:spPr>
            <a:xfrm>
              <a:off x="1729820" y="4218147"/>
              <a:ext cx="271683" cy="285504"/>
            </a:xfrm>
            <a:custGeom>
              <a:avLst/>
              <a:gdLst/>
              <a:ahLst/>
              <a:cxnLst/>
              <a:rect l="l" t="t" r="r" b="b"/>
              <a:pathLst>
                <a:path w="5236" h="5525" extrusionOk="0">
                  <a:moveTo>
                    <a:pt x="4276" y="0"/>
                  </a:moveTo>
                  <a:cubicBezTo>
                    <a:pt x="3953" y="0"/>
                    <a:pt x="3632" y="8"/>
                    <a:pt x="3304" y="27"/>
                  </a:cubicBezTo>
                  <a:cubicBezTo>
                    <a:pt x="2411" y="122"/>
                    <a:pt x="1645" y="441"/>
                    <a:pt x="1278" y="1383"/>
                  </a:cubicBezTo>
                  <a:cubicBezTo>
                    <a:pt x="1102" y="1862"/>
                    <a:pt x="942" y="2404"/>
                    <a:pt x="591" y="2756"/>
                  </a:cubicBezTo>
                  <a:cubicBezTo>
                    <a:pt x="1" y="3346"/>
                    <a:pt x="1" y="3793"/>
                    <a:pt x="591" y="4336"/>
                  </a:cubicBezTo>
                  <a:cubicBezTo>
                    <a:pt x="799" y="4511"/>
                    <a:pt x="879" y="4830"/>
                    <a:pt x="1086" y="4958"/>
                  </a:cubicBezTo>
                  <a:cubicBezTo>
                    <a:pt x="1462" y="5181"/>
                    <a:pt x="1934" y="5524"/>
                    <a:pt x="2282" y="5524"/>
                  </a:cubicBezTo>
                  <a:cubicBezTo>
                    <a:pt x="2333" y="5524"/>
                    <a:pt x="2382" y="5517"/>
                    <a:pt x="2427" y="5501"/>
                  </a:cubicBezTo>
                  <a:cubicBezTo>
                    <a:pt x="2778" y="5357"/>
                    <a:pt x="2953" y="4687"/>
                    <a:pt x="3161" y="4224"/>
                  </a:cubicBezTo>
                  <a:cubicBezTo>
                    <a:pt x="3225" y="4064"/>
                    <a:pt x="3145" y="3841"/>
                    <a:pt x="3145" y="3665"/>
                  </a:cubicBezTo>
                  <a:cubicBezTo>
                    <a:pt x="4214" y="3250"/>
                    <a:pt x="5235" y="1176"/>
                    <a:pt x="4964" y="11"/>
                  </a:cubicBezTo>
                  <a:cubicBezTo>
                    <a:pt x="4733" y="4"/>
                    <a:pt x="4504" y="0"/>
                    <a:pt x="42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4" name="Google Shape;13604;p30"/>
            <p:cNvSpPr/>
            <p:nvPr/>
          </p:nvSpPr>
          <p:spPr>
            <a:xfrm>
              <a:off x="924944" y="2908941"/>
              <a:ext cx="260890" cy="261631"/>
            </a:xfrm>
            <a:custGeom>
              <a:avLst/>
              <a:gdLst/>
              <a:ahLst/>
              <a:cxnLst/>
              <a:rect l="l" t="t" r="r" b="b"/>
              <a:pathLst>
                <a:path w="5028" h="5063" extrusionOk="0">
                  <a:moveTo>
                    <a:pt x="3022" y="1"/>
                  </a:moveTo>
                  <a:cubicBezTo>
                    <a:pt x="2005" y="1"/>
                    <a:pt x="806" y="556"/>
                    <a:pt x="336" y="1344"/>
                  </a:cubicBezTo>
                  <a:cubicBezTo>
                    <a:pt x="208" y="1631"/>
                    <a:pt x="96" y="1918"/>
                    <a:pt x="1" y="2206"/>
                  </a:cubicBezTo>
                  <a:cubicBezTo>
                    <a:pt x="224" y="2541"/>
                    <a:pt x="399" y="3020"/>
                    <a:pt x="751" y="3275"/>
                  </a:cubicBezTo>
                  <a:cubicBezTo>
                    <a:pt x="1549" y="3850"/>
                    <a:pt x="2378" y="4376"/>
                    <a:pt x="3240" y="4855"/>
                  </a:cubicBezTo>
                  <a:cubicBezTo>
                    <a:pt x="3512" y="4999"/>
                    <a:pt x="3847" y="4999"/>
                    <a:pt x="4150" y="5062"/>
                  </a:cubicBezTo>
                  <a:cubicBezTo>
                    <a:pt x="4214" y="4695"/>
                    <a:pt x="4405" y="4280"/>
                    <a:pt x="4294" y="3977"/>
                  </a:cubicBezTo>
                  <a:cubicBezTo>
                    <a:pt x="4054" y="3243"/>
                    <a:pt x="4070" y="2653"/>
                    <a:pt x="4517" y="1998"/>
                  </a:cubicBezTo>
                  <a:cubicBezTo>
                    <a:pt x="5028" y="1248"/>
                    <a:pt x="4645" y="418"/>
                    <a:pt x="3751" y="115"/>
                  </a:cubicBezTo>
                  <a:cubicBezTo>
                    <a:pt x="3530" y="37"/>
                    <a:pt x="3282" y="1"/>
                    <a:pt x="3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5" name="Google Shape;13605;p30"/>
            <p:cNvSpPr/>
            <p:nvPr/>
          </p:nvSpPr>
          <p:spPr>
            <a:xfrm>
              <a:off x="2614396" y="4155363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65" y="555"/>
                    <a:pt x="1354" y="412"/>
                    <a:pt x="987" y="539"/>
                  </a:cubicBezTo>
                  <a:cubicBezTo>
                    <a:pt x="684" y="635"/>
                    <a:pt x="237" y="874"/>
                    <a:pt x="205" y="1114"/>
                  </a:cubicBezTo>
                  <a:cubicBezTo>
                    <a:pt x="0" y="2670"/>
                    <a:pt x="679" y="4227"/>
                    <a:pt x="2423" y="4227"/>
                  </a:cubicBezTo>
                  <a:cubicBezTo>
                    <a:pt x="2450" y="4227"/>
                    <a:pt x="2476" y="4227"/>
                    <a:pt x="2503" y="4226"/>
                  </a:cubicBezTo>
                  <a:cubicBezTo>
                    <a:pt x="2528" y="4226"/>
                    <a:pt x="2552" y="4226"/>
                    <a:pt x="2577" y="4226"/>
                  </a:cubicBezTo>
                  <a:cubicBezTo>
                    <a:pt x="3740" y="4226"/>
                    <a:pt x="4316" y="3848"/>
                    <a:pt x="4785" y="2550"/>
                  </a:cubicBezTo>
                  <a:cubicBezTo>
                    <a:pt x="4961" y="2103"/>
                    <a:pt x="4945" y="1337"/>
                    <a:pt x="4673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6" name="Google Shape;13606;p30"/>
            <p:cNvSpPr/>
            <p:nvPr/>
          </p:nvSpPr>
          <p:spPr>
            <a:xfrm>
              <a:off x="1554286" y="3384391"/>
              <a:ext cx="179738" cy="350460"/>
            </a:xfrm>
            <a:custGeom>
              <a:avLst/>
              <a:gdLst/>
              <a:ahLst/>
              <a:cxnLst/>
              <a:rect l="l" t="t" r="r" b="b"/>
              <a:pathLst>
                <a:path w="3464" h="6782" extrusionOk="0">
                  <a:moveTo>
                    <a:pt x="1574" y="0"/>
                  </a:moveTo>
                  <a:cubicBezTo>
                    <a:pt x="1165" y="0"/>
                    <a:pt x="803" y="183"/>
                    <a:pt x="575" y="729"/>
                  </a:cubicBezTo>
                  <a:cubicBezTo>
                    <a:pt x="256" y="1511"/>
                    <a:pt x="128" y="2373"/>
                    <a:pt x="16" y="2804"/>
                  </a:cubicBezTo>
                  <a:cubicBezTo>
                    <a:pt x="16" y="4112"/>
                    <a:pt x="1" y="5006"/>
                    <a:pt x="16" y="5900"/>
                  </a:cubicBezTo>
                  <a:cubicBezTo>
                    <a:pt x="16" y="6375"/>
                    <a:pt x="448" y="6782"/>
                    <a:pt x="865" y="6782"/>
                  </a:cubicBezTo>
                  <a:cubicBezTo>
                    <a:pt x="980" y="6782"/>
                    <a:pt x="1094" y="6751"/>
                    <a:pt x="1197" y="6682"/>
                  </a:cubicBezTo>
                  <a:cubicBezTo>
                    <a:pt x="1549" y="6442"/>
                    <a:pt x="1820" y="6091"/>
                    <a:pt x="1964" y="5692"/>
                  </a:cubicBezTo>
                  <a:cubicBezTo>
                    <a:pt x="2410" y="4511"/>
                    <a:pt x="2761" y="3298"/>
                    <a:pt x="3192" y="2101"/>
                  </a:cubicBezTo>
                  <a:cubicBezTo>
                    <a:pt x="3464" y="1351"/>
                    <a:pt x="3224" y="522"/>
                    <a:pt x="2538" y="234"/>
                  </a:cubicBezTo>
                  <a:cubicBezTo>
                    <a:pt x="2216" y="104"/>
                    <a:pt x="1882" y="0"/>
                    <a:pt x="157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7" name="Google Shape;13607;p30"/>
            <p:cNvSpPr/>
            <p:nvPr/>
          </p:nvSpPr>
          <p:spPr>
            <a:xfrm>
              <a:off x="577973" y="4345677"/>
              <a:ext cx="302297" cy="330617"/>
            </a:xfrm>
            <a:custGeom>
              <a:avLst/>
              <a:gdLst/>
              <a:ahLst/>
              <a:cxnLst/>
              <a:rect l="l" t="t" r="r" b="b"/>
              <a:pathLst>
                <a:path w="5826" h="6398" extrusionOk="0">
                  <a:moveTo>
                    <a:pt x="256" y="0"/>
                  </a:moveTo>
                  <a:lnTo>
                    <a:pt x="1" y="224"/>
                  </a:lnTo>
                  <a:cubicBezTo>
                    <a:pt x="527" y="1421"/>
                    <a:pt x="974" y="2650"/>
                    <a:pt x="1581" y="3815"/>
                  </a:cubicBezTo>
                  <a:cubicBezTo>
                    <a:pt x="1916" y="4469"/>
                    <a:pt x="2586" y="4964"/>
                    <a:pt x="2857" y="5634"/>
                  </a:cubicBezTo>
                  <a:cubicBezTo>
                    <a:pt x="3106" y="6239"/>
                    <a:pt x="3500" y="6398"/>
                    <a:pt x="3917" y="6398"/>
                  </a:cubicBezTo>
                  <a:cubicBezTo>
                    <a:pt x="4117" y="6398"/>
                    <a:pt x="4321" y="6361"/>
                    <a:pt x="4517" y="6320"/>
                  </a:cubicBezTo>
                  <a:cubicBezTo>
                    <a:pt x="4996" y="6224"/>
                    <a:pt x="5714" y="5857"/>
                    <a:pt x="5778" y="5506"/>
                  </a:cubicBezTo>
                  <a:cubicBezTo>
                    <a:pt x="5826" y="4916"/>
                    <a:pt x="5618" y="4325"/>
                    <a:pt x="5219" y="3894"/>
                  </a:cubicBezTo>
                  <a:cubicBezTo>
                    <a:pt x="3927" y="2681"/>
                    <a:pt x="2506" y="1580"/>
                    <a:pt x="1134" y="463"/>
                  </a:cubicBezTo>
                  <a:cubicBezTo>
                    <a:pt x="846" y="272"/>
                    <a:pt x="559" y="128"/>
                    <a:pt x="2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8" name="Google Shape;13608;p30"/>
            <p:cNvSpPr/>
            <p:nvPr/>
          </p:nvSpPr>
          <p:spPr>
            <a:xfrm>
              <a:off x="1669372" y="4839058"/>
              <a:ext cx="300688" cy="237808"/>
            </a:xfrm>
            <a:custGeom>
              <a:avLst/>
              <a:gdLst/>
              <a:ahLst/>
              <a:cxnLst/>
              <a:rect l="l" t="t" r="r" b="b"/>
              <a:pathLst>
                <a:path w="5795" h="4602" extrusionOk="0">
                  <a:moveTo>
                    <a:pt x="1644" y="0"/>
                  </a:moveTo>
                  <a:cubicBezTo>
                    <a:pt x="1467" y="0"/>
                    <a:pt x="1320" y="33"/>
                    <a:pt x="1246" y="108"/>
                  </a:cubicBezTo>
                  <a:cubicBezTo>
                    <a:pt x="687" y="618"/>
                    <a:pt x="448" y="1448"/>
                    <a:pt x="1" y="2262"/>
                  </a:cubicBezTo>
                  <a:cubicBezTo>
                    <a:pt x="192" y="2422"/>
                    <a:pt x="974" y="2661"/>
                    <a:pt x="1214" y="2773"/>
                  </a:cubicBezTo>
                  <a:cubicBezTo>
                    <a:pt x="2427" y="3395"/>
                    <a:pt x="3033" y="4034"/>
                    <a:pt x="4294" y="4544"/>
                  </a:cubicBezTo>
                  <a:cubicBezTo>
                    <a:pt x="4391" y="4584"/>
                    <a:pt x="4514" y="4602"/>
                    <a:pt x="4644" y="4602"/>
                  </a:cubicBezTo>
                  <a:cubicBezTo>
                    <a:pt x="4983" y="4602"/>
                    <a:pt x="5377" y="4482"/>
                    <a:pt x="5539" y="4321"/>
                  </a:cubicBezTo>
                  <a:cubicBezTo>
                    <a:pt x="5762" y="4081"/>
                    <a:pt x="5794" y="3331"/>
                    <a:pt x="5603" y="3092"/>
                  </a:cubicBezTo>
                  <a:cubicBezTo>
                    <a:pt x="4773" y="2103"/>
                    <a:pt x="3847" y="1193"/>
                    <a:pt x="2858" y="379"/>
                  </a:cubicBezTo>
                  <a:cubicBezTo>
                    <a:pt x="2583" y="159"/>
                    <a:pt x="2037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09" name="Google Shape;13609;p30"/>
            <p:cNvSpPr/>
            <p:nvPr/>
          </p:nvSpPr>
          <p:spPr>
            <a:xfrm>
              <a:off x="1840807" y="3918749"/>
              <a:ext cx="288235" cy="229075"/>
            </a:xfrm>
            <a:custGeom>
              <a:avLst/>
              <a:gdLst/>
              <a:ahLst/>
              <a:cxnLst/>
              <a:rect l="l" t="t" r="r" b="b"/>
              <a:pathLst>
                <a:path w="5555" h="4433" extrusionOk="0">
                  <a:moveTo>
                    <a:pt x="3538" y="0"/>
                  </a:moveTo>
                  <a:cubicBezTo>
                    <a:pt x="3312" y="0"/>
                    <a:pt x="3133" y="34"/>
                    <a:pt x="3081" y="107"/>
                  </a:cubicBezTo>
                  <a:cubicBezTo>
                    <a:pt x="2506" y="953"/>
                    <a:pt x="1612" y="714"/>
                    <a:pt x="926" y="1065"/>
                  </a:cubicBezTo>
                  <a:cubicBezTo>
                    <a:pt x="575" y="1256"/>
                    <a:pt x="32" y="1528"/>
                    <a:pt x="32" y="1783"/>
                  </a:cubicBezTo>
                  <a:cubicBezTo>
                    <a:pt x="0" y="2150"/>
                    <a:pt x="304" y="2645"/>
                    <a:pt x="607" y="2916"/>
                  </a:cubicBezTo>
                  <a:cubicBezTo>
                    <a:pt x="1165" y="3379"/>
                    <a:pt x="1756" y="3810"/>
                    <a:pt x="2378" y="4177"/>
                  </a:cubicBezTo>
                  <a:cubicBezTo>
                    <a:pt x="2522" y="4288"/>
                    <a:pt x="2745" y="4304"/>
                    <a:pt x="3144" y="4432"/>
                  </a:cubicBezTo>
                  <a:cubicBezTo>
                    <a:pt x="3527" y="4177"/>
                    <a:pt x="3863" y="3905"/>
                    <a:pt x="4198" y="3586"/>
                  </a:cubicBezTo>
                  <a:cubicBezTo>
                    <a:pt x="4485" y="3267"/>
                    <a:pt x="4629" y="2804"/>
                    <a:pt x="4916" y="2469"/>
                  </a:cubicBezTo>
                  <a:cubicBezTo>
                    <a:pt x="5554" y="1735"/>
                    <a:pt x="5171" y="889"/>
                    <a:pt x="4820" y="378"/>
                  </a:cubicBezTo>
                  <a:cubicBezTo>
                    <a:pt x="4659" y="142"/>
                    <a:pt x="4000" y="0"/>
                    <a:pt x="35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0" name="Google Shape;13610;p30"/>
            <p:cNvSpPr/>
            <p:nvPr/>
          </p:nvSpPr>
          <p:spPr>
            <a:xfrm>
              <a:off x="2680500" y="3032027"/>
              <a:ext cx="212012" cy="278580"/>
            </a:xfrm>
            <a:custGeom>
              <a:avLst/>
              <a:gdLst/>
              <a:ahLst/>
              <a:cxnLst/>
              <a:rect l="l" t="t" r="r" b="b"/>
              <a:pathLst>
                <a:path w="4086" h="5391" extrusionOk="0">
                  <a:moveTo>
                    <a:pt x="1159" y="0"/>
                  </a:moveTo>
                  <a:cubicBezTo>
                    <a:pt x="1049" y="0"/>
                    <a:pt x="939" y="5"/>
                    <a:pt x="830" y="15"/>
                  </a:cubicBezTo>
                  <a:cubicBezTo>
                    <a:pt x="511" y="47"/>
                    <a:pt x="271" y="765"/>
                    <a:pt x="0" y="1164"/>
                  </a:cubicBezTo>
                  <a:cubicBezTo>
                    <a:pt x="575" y="2856"/>
                    <a:pt x="1293" y="4276"/>
                    <a:pt x="2601" y="5250"/>
                  </a:cubicBezTo>
                  <a:cubicBezTo>
                    <a:pt x="2735" y="5344"/>
                    <a:pt x="2882" y="5390"/>
                    <a:pt x="3025" y="5390"/>
                  </a:cubicBezTo>
                  <a:cubicBezTo>
                    <a:pt x="3345" y="5390"/>
                    <a:pt x="3646" y="5159"/>
                    <a:pt x="3735" y="4707"/>
                  </a:cubicBezTo>
                  <a:cubicBezTo>
                    <a:pt x="3862" y="3957"/>
                    <a:pt x="4006" y="3223"/>
                    <a:pt x="4086" y="2473"/>
                  </a:cubicBezTo>
                  <a:cubicBezTo>
                    <a:pt x="4086" y="2170"/>
                    <a:pt x="4006" y="1882"/>
                    <a:pt x="3846" y="1627"/>
                  </a:cubicBezTo>
                  <a:cubicBezTo>
                    <a:pt x="3575" y="1180"/>
                    <a:pt x="3320" y="606"/>
                    <a:pt x="2905" y="414"/>
                  </a:cubicBezTo>
                  <a:cubicBezTo>
                    <a:pt x="2352" y="145"/>
                    <a:pt x="1754" y="0"/>
                    <a:pt x="1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1" name="Google Shape;13611;p30"/>
            <p:cNvSpPr/>
            <p:nvPr/>
          </p:nvSpPr>
          <p:spPr>
            <a:xfrm>
              <a:off x="3357008" y="3390488"/>
              <a:ext cx="314750" cy="172956"/>
            </a:xfrm>
            <a:custGeom>
              <a:avLst/>
              <a:gdLst/>
              <a:ahLst/>
              <a:cxnLst/>
              <a:rect l="l" t="t" r="r" b="b"/>
              <a:pathLst>
                <a:path w="6066" h="3347" extrusionOk="0">
                  <a:moveTo>
                    <a:pt x="1603" y="0"/>
                  </a:moveTo>
                  <a:cubicBezTo>
                    <a:pt x="610" y="0"/>
                    <a:pt x="193" y="668"/>
                    <a:pt x="97" y="1728"/>
                  </a:cubicBezTo>
                  <a:cubicBezTo>
                    <a:pt x="65" y="2047"/>
                    <a:pt x="1" y="2558"/>
                    <a:pt x="160" y="2686"/>
                  </a:cubicBezTo>
                  <a:cubicBezTo>
                    <a:pt x="568" y="2967"/>
                    <a:pt x="1123" y="3346"/>
                    <a:pt x="1534" y="3346"/>
                  </a:cubicBezTo>
                  <a:cubicBezTo>
                    <a:pt x="1589" y="3346"/>
                    <a:pt x="1643" y="3339"/>
                    <a:pt x="1692" y="3324"/>
                  </a:cubicBezTo>
                  <a:cubicBezTo>
                    <a:pt x="2937" y="2909"/>
                    <a:pt x="4118" y="2271"/>
                    <a:pt x="5315" y="1680"/>
                  </a:cubicBezTo>
                  <a:cubicBezTo>
                    <a:pt x="5586" y="1553"/>
                    <a:pt x="5778" y="1249"/>
                    <a:pt x="6065" y="994"/>
                  </a:cubicBezTo>
                  <a:cubicBezTo>
                    <a:pt x="5874" y="771"/>
                    <a:pt x="5762" y="531"/>
                    <a:pt x="5634" y="499"/>
                  </a:cubicBezTo>
                  <a:cubicBezTo>
                    <a:pt x="4469" y="340"/>
                    <a:pt x="3288" y="244"/>
                    <a:pt x="2123" y="52"/>
                  </a:cubicBezTo>
                  <a:cubicBezTo>
                    <a:pt x="1934" y="17"/>
                    <a:pt x="1761" y="0"/>
                    <a:pt x="16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2" name="Google Shape;13612;p30"/>
            <p:cNvSpPr/>
            <p:nvPr/>
          </p:nvSpPr>
          <p:spPr>
            <a:xfrm>
              <a:off x="5441323" y="2910956"/>
              <a:ext cx="294098" cy="184635"/>
            </a:xfrm>
            <a:custGeom>
              <a:avLst/>
              <a:gdLst/>
              <a:ahLst/>
              <a:cxnLst/>
              <a:rect l="l" t="t" r="r" b="b"/>
              <a:pathLst>
                <a:path w="5668" h="3573" extrusionOk="0">
                  <a:moveTo>
                    <a:pt x="2220" y="1"/>
                  </a:moveTo>
                  <a:cubicBezTo>
                    <a:pt x="2042" y="1"/>
                    <a:pt x="1881" y="29"/>
                    <a:pt x="1772" y="92"/>
                  </a:cubicBezTo>
                  <a:cubicBezTo>
                    <a:pt x="1149" y="475"/>
                    <a:pt x="0" y="603"/>
                    <a:pt x="399" y="1848"/>
                  </a:cubicBezTo>
                  <a:lnTo>
                    <a:pt x="128" y="2007"/>
                  </a:lnTo>
                  <a:cubicBezTo>
                    <a:pt x="447" y="2422"/>
                    <a:pt x="702" y="3124"/>
                    <a:pt x="1085" y="3204"/>
                  </a:cubicBezTo>
                  <a:cubicBezTo>
                    <a:pt x="2282" y="3459"/>
                    <a:pt x="3527" y="3491"/>
                    <a:pt x="4756" y="3571"/>
                  </a:cubicBezTo>
                  <a:cubicBezTo>
                    <a:pt x="4782" y="3572"/>
                    <a:pt x="4807" y="3573"/>
                    <a:pt x="4831" y="3573"/>
                  </a:cubicBezTo>
                  <a:cubicBezTo>
                    <a:pt x="5503" y="3573"/>
                    <a:pt x="5667" y="3153"/>
                    <a:pt x="5267" y="2614"/>
                  </a:cubicBezTo>
                  <a:cubicBezTo>
                    <a:pt x="4676" y="1784"/>
                    <a:pt x="4006" y="1018"/>
                    <a:pt x="3256" y="315"/>
                  </a:cubicBezTo>
                  <a:cubicBezTo>
                    <a:pt x="3030" y="122"/>
                    <a:pt x="2587" y="1"/>
                    <a:pt x="2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3" name="Google Shape;13613;p30"/>
            <p:cNvSpPr/>
            <p:nvPr/>
          </p:nvSpPr>
          <p:spPr>
            <a:xfrm>
              <a:off x="4297725" y="4048347"/>
              <a:ext cx="241017" cy="230160"/>
            </a:xfrm>
            <a:custGeom>
              <a:avLst/>
              <a:gdLst/>
              <a:ahLst/>
              <a:cxnLst/>
              <a:rect l="l" t="t" r="r" b="b"/>
              <a:pathLst>
                <a:path w="4645" h="4454" extrusionOk="0">
                  <a:moveTo>
                    <a:pt x="1227" y="0"/>
                  </a:moveTo>
                  <a:cubicBezTo>
                    <a:pt x="914" y="0"/>
                    <a:pt x="579" y="84"/>
                    <a:pt x="383" y="232"/>
                  </a:cubicBezTo>
                  <a:cubicBezTo>
                    <a:pt x="96" y="440"/>
                    <a:pt x="0" y="1062"/>
                    <a:pt x="16" y="1541"/>
                  </a:cubicBezTo>
                  <a:cubicBezTo>
                    <a:pt x="48" y="2020"/>
                    <a:pt x="304" y="2483"/>
                    <a:pt x="463" y="2961"/>
                  </a:cubicBezTo>
                  <a:cubicBezTo>
                    <a:pt x="771" y="3919"/>
                    <a:pt x="1389" y="4453"/>
                    <a:pt x="2170" y="4453"/>
                  </a:cubicBezTo>
                  <a:cubicBezTo>
                    <a:pt x="2482" y="4453"/>
                    <a:pt x="2821" y="4368"/>
                    <a:pt x="3176" y="4190"/>
                  </a:cubicBezTo>
                  <a:cubicBezTo>
                    <a:pt x="3703" y="3935"/>
                    <a:pt x="4134" y="3504"/>
                    <a:pt x="4645" y="3121"/>
                  </a:cubicBezTo>
                  <a:cubicBezTo>
                    <a:pt x="4198" y="2594"/>
                    <a:pt x="3894" y="2211"/>
                    <a:pt x="3575" y="1844"/>
                  </a:cubicBezTo>
                  <a:cubicBezTo>
                    <a:pt x="3001" y="1254"/>
                    <a:pt x="2474" y="568"/>
                    <a:pt x="1804" y="137"/>
                  </a:cubicBezTo>
                  <a:cubicBezTo>
                    <a:pt x="1664" y="43"/>
                    <a:pt x="1451" y="0"/>
                    <a:pt x="12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4" name="Google Shape;13614;p30"/>
            <p:cNvSpPr/>
            <p:nvPr/>
          </p:nvSpPr>
          <p:spPr>
            <a:xfrm>
              <a:off x="4373066" y="3346152"/>
              <a:ext cx="277494" cy="179829"/>
            </a:xfrm>
            <a:custGeom>
              <a:avLst/>
              <a:gdLst/>
              <a:ahLst/>
              <a:cxnLst/>
              <a:rect l="l" t="t" r="r" b="b"/>
              <a:pathLst>
                <a:path w="5348" h="3480" extrusionOk="0">
                  <a:moveTo>
                    <a:pt x="2331" y="1"/>
                  </a:moveTo>
                  <a:cubicBezTo>
                    <a:pt x="2235" y="17"/>
                    <a:pt x="1788" y="1"/>
                    <a:pt x="1645" y="208"/>
                  </a:cubicBezTo>
                  <a:cubicBezTo>
                    <a:pt x="1054" y="1022"/>
                    <a:pt x="527" y="1900"/>
                    <a:pt x="65" y="2794"/>
                  </a:cubicBezTo>
                  <a:cubicBezTo>
                    <a:pt x="1" y="2905"/>
                    <a:pt x="416" y="3480"/>
                    <a:pt x="591" y="3480"/>
                  </a:cubicBezTo>
                  <a:cubicBezTo>
                    <a:pt x="1980" y="3416"/>
                    <a:pt x="3368" y="3304"/>
                    <a:pt x="4757" y="3129"/>
                  </a:cubicBezTo>
                  <a:cubicBezTo>
                    <a:pt x="4980" y="3097"/>
                    <a:pt x="5347" y="2730"/>
                    <a:pt x="5331" y="2522"/>
                  </a:cubicBezTo>
                  <a:cubicBezTo>
                    <a:pt x="5267" y="1549"/>
                    <a:pt x="3528" y="17"/>
                    <a:pt x="23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5" name="Google Shape;13615;p30"/>
            <p:cNvSpPr/>
            <p:nvPr/>
          </p:nvSpPr>
          <p:spPr>
            <a:xfrm>
              <a:off x="5055436" y="2876076"/>
              <a:ext cx="293995" cy="227680"/>
            </a:xfrm>
            <a:custGeom>
              <a:avLst/>
              <a:gdLst/>
              <a:ahLst/>
              <a:cxnLst/>
              <a:rect l="l" t="t" r="r" b="b"/>
              <a:pathLst>
                <a:path w="5666" h="4406" extrusionOk="0">
                  <a:moveTo>
                    <a:pt x="48" y="1"/>
                  </a:moveTo>
                  <a:cubicBezTo>
                    <a:pt x="16" y="272"/>
                    <a:pt x="0" y="560"/>
                    <a:pt x="0" y="831"/>
                  </a:cubicBezTo>
                  <a:cubicBezTo>
                    <a:pt x="160" y="2714"/>
                    <a:pt x="2043" y="3097"/>
                    <a:pt x="2857" y="4406"/>
                  </a:cubicBezTo>
                  <a:lnTo>
                    <a:pt x="3192" y="4262"/>
                  </a:lnTo>
                  <a:cubicBezTo>
                    <a:pt x="3032" y="3480"/>
                    <a:pt x="2825" y="2730"/>
                    <a:pt x="2633" y="1868"/>
                  </a:cubicBezTo>
                  <a:lnTo>
                    <a:pt x="2633" y="1868"/>
                  </a:lnTo>
                  <a:cubicBezTo>
                    <a:pt x="3336" y="2012"/>
                    <a:pt x="3878" y="2171"/>
                    <a:pt x="4437" y="2251"/>
                  </a:cubicBezTo>
                  <a:cubicBezTo>
                    <a:pt x="4548" y="2265"/>
                    <a:pt x="4661" y="2275"/>
                    <a:pt x="4769" y="2275"/>
                  </a:cubicBezTo>
                  <a:cubicBezTo>
                    <a:pt x="5157" y="2275"/>
                    <a:pt x="5495" y="2146"/>
                    <a:pt x="5570" y="1597"/>
                  </a:cubicBezTo>
                  <a:cubicBezTo>
                    <a:pt x="5666" y="943"/>
                    <a:pt x="5538" y="288"/>
                    <a:pt x="4804" y="193"/>
                  </a:cubicBezTo>
                  <a:cubicBezTo>
                    <a:pt x="4466" y="141"/>
                    <a:pt x="4120" y="126"/>
                    <a:pt x="3766" y="126"/>
                  </a:cubicBezTo>
                  <a:cubicBezTo>
                    <a:pt x="3235" y="126"/>
                    <a:pt x="2688" y="161"/>
                    <a:pt x="2123" y="161"/>
                  </a:cubicBezTo>
                  <a:cubicBezTo>
                    <a:pt x="2250" y="623"/>
                    <a:pt x="2346" y="943"/>
                    <a:pt x="2490" y="1421"/>
                  </a:cubicBezTo>
                  <a:cubicBezTo>
                    <a:pt x="1851" y="927"/>
                    <a:pt x="1389" y="528"/>
                    <a:pt x="878" y="193"/>
                  </a:cubicBezTo>
                  <a:cubicBezTo>
                    <a:pt x="639" y="49"/>
                    <a:pt x="319" y="65"/>
                    <a:pt x="4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6" name="Google Shape;13616;p30"/>
            <p:cNvSpPr/>
            <p:nvPr/>
          </p:nvSpPr>
          <p:spPr>
            <a:xfrm>
              <a:off x="6081405" y="2283585"/>
              <a:ext cx="245999" cy="282766"/>
            </a:xfrm>
            <a:custGeom>
              <a:avLst/>
              <a:gdLst/>
              <a:ahLst/>
              <a:cxnLst/>
              <a:rect l="l" t="t" r="r" b="b"/>
              <a:pathLst>
                <a:path w="4741" h="5472" extrusionOk="0">
                  <a:moveTo>
                    <a:pt x="2779" y="1"/>
                  </a:moveTo>
                  <a:cubicBezTo>
                    <a:pt x="2563" y="1"/>
                    <a:pt x="2304" y="107"/>
                    <a:pt x="2027" y="343"/>
                  </a:cubicBezTo>
                  <a:cubicBezTo>
                    <a:pt x="1613" y="758"/>
                    <a:pt x="1261" y="1221"/>
                    <a:pt x="974" y="1732"/>
                  </a:cubicBezTo>
                  <a:cubicBezTo>
                    <a:pt x="687" y="2195"/>
                    <a:pt x="384" y="2673"/>
                    <a:pt x="96" y="3152"/>
                  </a:cubicBezTo>
                  <a:cubicBezTo>
                    <a:pt x="49" y="3232"/>
                    <a:pt x="1" y="3312"/>
                    <a:pt x="49" y="3392"/>
                  </a:cubicBezTo>
                  <a:cubicBezTo>
                    <a:pt x="72" y="3447"/>
                    <a:pt x="128" y="3467"/>
                    <a:pt x="192" y="3467"/>
                  </a:cubicBezTo>
                  <a:cubicBezTo>
                    <a:pt x="256" y="3467"/>
                    <a:pt x="328" y="3447"/>
                    <a:pt x="384" y="3424"/>
                  </a:cubicBezTo>
                  <a:cubicBezTo>
                    <a:pt x="869" y="3228"/>
                    <a:pt x="1191" y="3141"/>
                    <a:pt x="1409" y="3141"/>
                  </a:cubicBezTo>
                  <a:cubicBezTo>
                    <a:pt x="1564" y="3141"/>
                    <a:pt x="1667" y="3184"/>
                    <a:pt x="1740" y="3264"/>
                  </a:cubicBezTo>
                  <a:cubicBezTo>
                    <a:pt x="2011" y="3551"/>
                    <a:pt x="1868" y="4317"/>
                    <a:pt x="2458" y="5067"/>
                  </a:cubicBezTo>
                  <a:cubicBezTo>
                    <a:pt x="2686" y="5355"/>
                    <a:pt x="2911" y="5472"/>
                    <a:pt x="3122" y="5472"/>
                  </a:cubicBezTo>
                  <a:cubicBezTo>
                    <a:pt x="3635" y="5472"/>
                    <a:pt x="4065" y="4782"/>
                    <a:pt x="4246" y="4206"/>
                  </a:cubicBezTo>
                  <a:cubicBezTo>
                    <a:pt x="4741" y="2610"/>
                    <a:pt x="3448" y="2785"/>
                    <a:pt x="3240" y="1684"/>
                  </a:cubicBezTo>
                  <a:cubicBezTo>
                    <a:pt x="3224" y="1540"/>
                    <a:pt x="3240" y="1397"/>
                    <a:pt x="3304" y="1269"/>
                  </a:cubicBezTo>
                  <a:cubicBezTo>
                    <a:pt x="3512" y="504"/>
                    <a:pt x="3248" y="1"/>
                    <a:pt x="27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7" name="Google Shape;13617;p30"/>
            <p:cNvSpPr/>
            <p:nvPr/>
          </p:nvSpPr>
          <p:spPr>
            <a:xfrm>
              <a:off x="3466334" y="4535320"/>
              <a:ext cx="270853" cy="202153"/>
            </a:xfrm>
            <a:custGeom>
              <a:avLst/>
              <a:gdLst/>
              <a:ahLst/>
              <a:cxnLst/>
              <a:rect l="l" t="t" r="r" b="b"/>
              <a:pathLst>
                <a:path w="5220" h="3912" extrusionOk="0">
                  <a:moveTo>
                    <a:pt x="0" y="1"/>
                  </a:moveTo>
                  <a:cubicBezTo>
                    <a:pt x="415" y="1405"/>
                    <a:pt x="719" y="2459"/>
                    <a:pt x="1054" y="3480"/>
                  </a:cubicBezTo>
                  <a:cubicBezTo>
                    <a:pt x="1116" y="3651"/>
                    <a:pt x="1389" y="3912"/>
                    <a:pt x="1507" y="3912"/>
                  </a:cubicBezTo>
                  <a:cubicBezTo>
                    <a:pt x="1510" y="3912"/>
                    <a:pt x="1513" y="3911"/>
                    <a:pt x="1517" y="3911"/>
                  </a:cubicBezTo>
                  <a:cubicBezTo>
                    <a:pt x="2506" y="3672"/>
                    <a:pt x="3559" y="3528"/>
                    <a:pt x="4421" y="3049"/>
                  </a:cubicBezTo>
                  <a:cubicBezTo>
                    <a:pt x="5187" y="2618"/>
                    <a:pt x="5219" y="1405"/>
                    <a:pt x="4629" y="1230"/>
                  </a:cubicBezTo>
                  <a:cubicBezTo>
                    <a:pt x="3208" y="767"/>
                    <a:pt x="1724" y="448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8" name="Google Shape;13618;p30"/>
            <p:cNvSpPr/>
            <p:nvPr/>
          </p:nvSpPr>
          <p:spPr>
            <a:xfrm>
              <a:off x="5997762" y="3407386"/>
              <a:ext cx="183889" cy="243751"/>
            </a:xfrm>
            <a:custGeom>
              <a:avLst/>
              <a:gdLst/>
              <a:ahLst/>
              <a:cxnLst/>
              <a:rect l="l" t="t" r="r" b="b"/>
              <a:pathLst>
                <a:path w="3544" h="4717" extrusionOk="0">
                  <a:moveTo>
                    <a:pt x="1709" y="1"/>
                  </a:moveTo>
                  <a:cubicBezTo>
                    <a:pt x="1393" y="1"/>
                    <a:pt x="756" y="443"/>
                    <a:pt x="639" y="779"/>
                  </a:cubicBezTo>
                  <a:cubicBezTo>
                    <a:pt x="320" y="1704"/>
                    <a:pt x="224" y="2710"/>
                    <a:pt x="1" y="3971"/>
                  </a:cubicBezTo>
                  <a:cubicBezTo>
                    <a:pt x="49" y="4034"/>
                    <a:pt x="192" y="4401"/>
                    <a:pt x="464" y="4561"/>
                  </a:cubicBezTo>
                  <a:cubicBezTo>
                    <a:pt x="644" y="4651"/>
                    <a:pt x="952" y="4717"/>
                    <a:pt x="1179" y="4717"/>
                  </a:cubicBezTo>
                  <a:cubicBezTo>
                    <a:pt x="1312" y="4717"/>
                    <a:pt x="1418" y="4694"/>
                    <a:pt x="1453" y="4641"/>
                  </a:cubicBezTo>
                  <a:cubicBezTo>
                    <a:pt x="2123" y="3619"/>
                    <a:pt x="2857" y="2614"/>
                    <a:pt x="3240" y="1481"/>
                  </a:cubicBezTo>
                  <a:cubicBezTo>
                    <a:pt x="3544" y="523"/>
                    <a:pt x="2427" y="268"/>
                    <a:pt x="1788" y="13"/>
                  </a:cubicBezTo>
                  <a:cubicBezTo>
                    <a:pt x="1765" y="4"/>
                    <a:pt x="1738" y="1"/>
                    <a:pt x="17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19" name="Google Shape;13619;p30"/>
            <p:cNvSpPr/>
            <p:nvPr/>
          </p:nvSpPr>
          <p:spPr>
            <a:xfrm>
              <a:off x="2185288" y="4285478"/>
              <a:ext cx="264211" cy="145362"/>
            </a:xfrm>
            <a:custGeom>
              <a:avLst/>
              <a:gdLst/>
              <a:ahLst/>
              <a:cxnLst/>
              <a:rect l="l" t="t" r="r" b="b"/>
              <a:pathLst>
                <a:path w="5092" h="2813" extrusionOk="0">
                  <a:moveTo>
                    <a:pt x="3112" y="0"/>
                  </a:moveTo>
                  <a:cubicBezTo>
                    <a:pt x="2027" y="479"/>
                    <a:pt x="1086" y="782"/>
                    <a:pt x="272" y="1293"/>
                  </a:cubicBezTo>
                  <a:cubicBezTo>
                    <a:pt x="0" y="1469"/>
                    <a:pt x="32" y="2187"/>
                    <a:pt x="80" y="2634"/>
                  </a:cubicBezTo>
                  <a:cubicBezTo>
                    <a:pt x="80" y="2729"/>
                    <a:pt x="735" y="2777"/>
                    <a:pt x="1102" y="2809"/>
                  </a:cubicBezTo>
                  <a:cubicBezTo>
                    <a:pt x="1147" y="2811"/>
                    <a:pt x="1193" y="2812"/>
                    <a:pt x="1239" y="2812"/>
                  </a:cubicBezTo>
                  <a:cubicBezTo>
                    <a:pt x="1516" y="2812"/>
                    <a:pt x="1802" y="2777"/>
                    <a:pt x="2075" y="2777"/>
                  </a:cubicBezTo>
                  <a:cubicBezTo>
                    <a:pt x="2761" y="2745"/>
                    <a:pt x="3464" y="2793"/>
                    <a:pt x="4134" y="2697"/>
                  </a:cubicBezTo>
                  <a:cubicBezTo>
                    <a:pt x="4932" y="2602"/>
                    <a:pt x="5091" y="1963"/>
                    <a:pt x="4740" y="1437"/>
                  </a:cubicBezTo>
                  <a:cubicBezTo>
                    <a:pt x="4357" y="894"/>
                    <a:pt x="3719" y="527"/>
                    <a:pt x="31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0" name="Google Shape;13620;p30"/>
            <p:cNvSpPr/>
            <p:nvPr/>
          </p:nvSpPr>
          <p:spPr>
            <a:xfrm>
              <a:off x="2677180" y="3968407"/>
              <a:ext cx="234376" cy="202463"/>
            </a:xfrm>
            <a:custGeom>
              <a:avLst/>
              <a:gdLst/>
              <a:ahLst/>
              <a:cxnLst/>
              <a:rect l="l" t="t" r="r" b="b"/>
              <a:pathLst>
                <a:path w="4517" h="3918" extrusionOk="0">
                  <a:moveTo>
                    <a:pt x="3038" y="0"/>
                  </a:moveTo>
                  <a:cubicBezTo>
                    <a:pt x="2838" y="0"/>
                    <a:pt x="2621" y="54"/>
                    <a:pt x="2394" y="168"/>
                  </a:cubicBezTo>
                  <a:cubicBezTo>
                    <a:pt x="1612" y="567"/>
                    <a:pt x="894" y="1093"/>
                    <a:pt x="0" y="1652"/>
                  </a:cubicBezTo>
                  <a:cubicBezTo>
                    <a:pt x="1229" y="2913"/>
                    <a:pt x="2777" y="3280"/>
                    <a:pt x="4182" y="3918"/>
                  </a:cubicBezTo>
                  <a:lnTo>
                    <a:pt x="4517" y="3742"/>
                  </a:lnTo>
                  <a:cubicBezTo>
                    <a:pt x="4389" y="2849"/>
                    <a:pt x="4277" y="1939"/>
                    <a:pt x="4102" y="1029"/>
                  </a:cubicBezTo>
                  <a:cubicBezTo>
                    <a:pt x="3974" y="380"/>
                    <a:pt x="3569" y="0"/>
                    <a:pt x="30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1" name="Google Shape;13621;p30"/>
            <p:cNvSpPr/>
            <p:nvPr/>
          </p:nvSpPr>
          <p:spPr>
            <a:xfrm>
              <a:off x="2942168" y="4323561"/>
              <a:ext cx="220314" cy="184635"/>
            </a:xfrm>
            <a:custGeom>
              <a:avLst/>
              <a:gdLst/>
              <a:ahLst/>
              <a:cxnLst/>
              <a:rect l="l" t="t" r="r" b="b"/>
              <a:pathLst>
                <a:path w="4246" h="3573" extrusionOk="0">
                  <a:moveTo>
                    <a:pt x="1950" y="0"/>
                  </a:moveTo>
                  <a:cubicBezTo>
                    <a:pt x="1847" y="0"/>
                    <a:pt x="1749" y="15"/>
                    <a:pt x="1660" y="45"/>
                  </a:cubicBezTo>
                  <a:cubicBezTo>
                    <a:pt x="974" y="285"/>
                    <a:pt x="543" y="1258"/>
                    <a:pt x="0" y="1912"/>
                  </a:cubicBezTo>
                  <a:cubicBezTo>
                    <a:pt x="206" y="2672"/>
                    <a:pt x="1117" y="3572"/>
                    <a:pt x="1693" y="3572"/>
                  </a:cubicBezTo>
                  <a:cubicBezTo>
                    <a:pt x="1698" y="3572"/>
                    <a:pt x="1703" y="3572"/>
                    <a:pt x="1708" y="3572"/>
                  </a:cubicBezTo>
                  <a:cubicBezTo>
                    <a:pt x="2745" y="3524"/>
                    <a:pt x="4245" y="2391"/>
                    <a:pt x="4245" y="1657"/>
                  </a:cubicBezTo>
                  <a:cubicBezTo>
                    <a:pt x="4245" y="1112"/>
                    <a:pt x="2867" y="0"/>
                    <a:pt x="1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2" name="Google Shape;13622;p30"/>
            <p:cNvSpPr/>
            <p:nvPr/>
          </p:nvSpPr>
          <p:spPr>
            <a:xfrm>
              <a:off x="4683612" y="4527104"/>
              <a:ext cx="191361" cy="256721"/>
            </a:xfrm>
            <a:custGeom>
              <a:avLst/>
              <a:gdLst/>
              <a:ahLst/>
              <a:cxnLst/>
              <a:rect l="l" t="t" r="r" b="b"/>
              <a:pathLst>
                <a:path w="3688" h="4968" extrusionOk="0">
                  <a:moveTo>
                    <a:pt x="3448" y="0"/>
                  </a:moveTo>
                  <a:cubicBezTo>
                    <a:pt x="3176" y="80"/>
                    <a:pt x="2841" y="80"/>
                    <a:pt x="2666" y="240"/>
                  </a:cubicBezTo>
                  <a:cubicBezTo>
                    <a:pt x="1884" y="974"/>
                    <a:pt x="1150" y="1740"/>
                    <a:pt x="415" y="2506"/>
                  </a:cubicBezTo>
                  <a:cubicBezTo>
                    <a:pt x="256" y="2666"/>
                    <a:pt x="192" y="2905"/>
                    <a:pt x="0" y="3304"/>
                  </a:cubicBezTo>
                  <a:cubicBezTo>
                    <a:pt x="431" y="3878"/>
                    <a:pt x="894" y="4437"/>
                    <a:pt x="1405" y="4948"/>
                  </a:cubicBezTo>
                  <a:cubicBezTo>
                    <a:pt x="1418" y="4961"/>
                    <a:pt x="1444" y="4967"/>
                    <a:pt x="1479" y="4967"/>
                  </a:cubicBezTo>
                  <a:cubicBezTo>
                    <a:pt x="1688" y="4967"/>
                    <a:pt x="2216" y="4740"/>
                    <a:pt x="2299" y="4549"/>
                  </a:cubicBezTo>
                  <a:cubicBezTo>
                    <a:pt x="2809" y="3352"/>
                    <a:pt x="3224" y="2123"/>
                    <a:pt x="3607" y="894"/>
                  </a:cubicBezTo>
                  <a:cubicBezTo>
                    <a:pt x="3687" y="639"/>
                    <a:pt x="3511" y="304"/>
                    <a:pt x="34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3" name="Google Shape;13623;p30"/>
            <p:cNvSpPr/>
            <p:nvPr/>
          </p:nvSpPr>
          <p:spPr>
            <a:xfrm>
              <a:off x="3590553" y="3563905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52" y="0"/>
                  </a:moveTo>
                  <a:cubicBezTo>
                    <a:pt x="3902" y="0"/>
                    <a:pt x="3739" y="48"/>
                    <a:pt x="3559" y="160"/>
                  </a:cubicBezTo>
                  <a:cubicBezTo>
                    <a:pt x="2011" y="1133"/>
                    <a:pt x="782" y="2569"/>
                    <a:pt x="64" y="4245"/>
                  </a:cubicBezTo>
                  <a:cubicBezTo>
                    <a:pt x="16" y="4437"/>
                    <a:pt x="0" y="4612"/>
                    <a:pt x="0" y="4804"/>
                  </a:cubicBezTo>
                  <a:lnTo>
                    <a:pt x="240" y="5043"/>
                  </a:lnTo>
                  <a:lnTo>
                    <a:pt x="5410" y="989"/>
                  </a:lnTo>
                  <a:cubicBezTo>
                    <a:pt x="4941" y="557"/>
                    <a:pt x="4567" y="0"/>
                    <a:pt x="40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4" name="Google Shape;13624;p30"/>
            <p:cNvSpPr/>
            <p:nvPr/>
          </p:nvSpPr>
          <p:spPr>
            <a:xfrm>
              <a:off x="6445758" y="3989439"/>
              <a:ext cx="280763" cy="260649"/>
            </a:xfrm>
            <a:custGeom>
              <a:avLst/>
              <a:gdLst/>
              <a:ahLst/>
              <a:cxnLst/>
              <a:rect l="l" t="t" r="r" b="b"/>
              <a:pathLst>
                <a:path w="5411" h="5044" extrusionOk="0">
                  <a:moveTo>
                    <a:pt x="4048" y="0"/>
                  </a:moveTo>
                  <a:cubicBezTo>
                    <a:pt x="3897" y="0"/>
                    <a:pt x="3736" y="48"/>
                    <a:pt x="3560" y="160"/>
                  </a:cubicBezTo>
                  <a:cubicBezTo>
                    <a:pt x="2012" y="1133"/>
                    <a:pt x="783" y="2553"/>
                    <a:pt x="65" y="4245"/>
                  </a:cubicBezTo>
                  <a:cubicBezTo>
                    <a:pt x="17" y="4421"/>
                    <a:pt x="1" y="4612"/>
                    <a:pt x="1" y="4804"/>
                  </a:cubicBezTo>
                  <a:lnTo>
                    <a:pt x="240" y="5043"/>
                  </a:lnTo>
                  <a:lnTo>
                    <a:pt x="5411" y="989"/>
                  </a:lnTo>
                  <a:cubicBezTo>
                    <a:pt x="4954" y="557"/>
                    <a:pt x="4564" y="0"/>
                    <a:pt x="40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5" name="Google Shape;13625;p30"/>
            <p:cNvSpPr/>
            <p:nvPr/>
          </p:nvSpPr>
          <p:spPr>
            <a:xfrm>
              <a:off x="5444591" y="3164726"/>
              <a:ext cx="198003" cy="218895"/>
            </a:xfrm>
            <a:custGeom>
              <a:avLst/>
              <a:gdLst/>
              <a:ahLst/>
              <a:cxnLst/>
              <a:rect l="l" t="t" r="r" b="b"/>
              <a:pathLst>
                <a:path w="3816" h="4236" extrusionOk="0">
                  <a:moveTo>
                    <a:pt x="560" y="1"/>
                  </a:moveTo>
                  <a:cubicBezTo>
                    <a:pt x="400" y="511"/>
                    <a:pt x="1" y="1118"/>
                    <a:pt x="145" y="1501"/>
                  </a:cubicBezTo>
                  <a:cubicBezTo>
                    <a:pt x="512" y="2299"/>
                    <a:pt x="1006" y="3017"/>
                    <a:pt x="1629" y="3623"/>
                  </a:cubicBezTo>
                  <a:cubicBezTo>
                    <a:pt x="1921" y="3929"/>
                    <a:pt x="2467" y="4235"/>
                    <a:pt x="2845" y="4235"/>
                  </a:cubicBezTo>
                  <a:cubicBezTo>
                    <a:pt x="2902" y="4235"/>
                    <a:pt x="2954" y="4228"/>
                    <a:pt x="3001" y="4214"/>
                  </a:cubicBezTo>
                  <a:cubicBezTo>
                    <a:pt x="3368" y="4102"/>
                    <a:pt x="3544" y="3400"/>
                    <a:pt x="3815" y="2953"/>
                  </a:cubicBezTo>
                  <a:cubicBezTo>
                    <a:pt x="3624" y="2570"/>
                    <a:pt x="3544" y="2219"/>
                    <a:pt x="3336" y="1996"/>
                  </a:cubicBezTo>
                  <a:cubicBezTo>
                    <a:pt x="2762" y="1437"/>
                    <a:pt x="2171" y="910"/>
                    <a:pt x="1533" y="416"/>
                  </a:cubicBezTo>
                  <a:cubicBezTo>
                    <a:pt x="1262" y="208"/>
                    <a:pt x="895" y="144"/>
                    <a:pt x="5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6" name="Google Shape;13626;p30"/>
            <p:cNvSpPr/>
            <p:nvPr/>
          </p:nvSpPr>
          <p:spPr>
            <a:xfrm>
              <a:off x="3339833" y="4146940"/>
              <a:ext cx="119912" cy="341572"/>
            </a:xfrm>
            <a:custGeom>
              <a:avLst/>
              <a:gdLst/>
              <a:ahLst/>
              <a:cxnLst/>
              <a:rect l="l" t="t" r="r" b="b"/>
              <a:pathLst>
                <a:path w="2311" h="6610" extrusionOk="0">
                  <a:moveTo>
                    <a:pt x="858" y="0"/>
                  </a:moveTo>
                  <a:lnTo>
                    <a:pt x="396" y="16"/>
                  </a:lnTo>
                  <a:cubicBezTo>
                    <a:pt x="316" y="942"/>
                    <a:pt x="188" y="1867"/>
                    <a:pt x="156" y="2793"/>
                  </a:cubicBezTo>
                  <a:cubicBezTo>
                    <a:pt x="124" y="3352"/>
                    <a:pt x="332" y="3926"/>
                    <a:pt x="268" y="4469"/>
                  </a:cubicBezTo>
                  <a:cubicBezTo>
                    <a:pt x="33" y="6452"/>
                    <a:pt x="1" y="6610"/>
                    <a:pt x="1803" y="6610"/>
                  </a:cubicBezTo>
                  <a:cubicBezTo>
                    <a:pt x="1959" y="6610"/>
                    <a:pt x="2127" y="6608"/>
                    <a:pt x="2311" y="6607"/>
                  </a:cubicBezTo>
                  <a:cubicBezTo>
                    <a:pt x="1816" y="4357"/>
                    <a:pt x="1337" y="2171"/>
                    <a:pt x="85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7" name="Google Shape;13627;p30"/>
            <p:cNvSpPr/>
            <p:nvPr/>
          </p:nvSpPr>
          <p:spPr>
            <a:xfrm>
              <a:off x="5923252" y="3761247"/>
              <a:ext cx="216994" cy="214193"/>
            </a:xfrm>
            <a:custGeom>
              <a:avLst/>
              <a:gdLst/>
              <a:ahLst/>
              <a:cxnLst/>
              <a:rect l="l" t="t" r="r" b="b"/>
              <a:pathLst>
                <a:path w="4182" h="4145" extrusionOk="0">
                  <a:moveTo>
                    <a:pt x="2433" y="1"/>
                  </a:moveTo>
                  <a:cubicBezTo>
                    <a:pt x="2224" y="1"/>
                    <a:pt x="2007" y="92"/>
                    <a:pt x="1804" y="267"/>
                  </a:cubicBezTo>
                  <a:cubicBezTo>
                    <a:pt x="735" y="1208"/>
                    <a:pt x="543" y="2565"/>
                    <a:pt x="0" y="3762"/>
                  </a:cubicBezTo>
                  <a:lnTo>
                    <a:pt x="367" y="4145"/>
                  </a:lnTo>
                  <a:cubicBezTo>
                    <a:pt x="1389" y="3554"/>
                    <a:pt x="2458" y="3043"/>
                    <a:pt x="3384" y="2325"/>
                  </a:cubicBezTo>
                  <a:cubicBezTo>
                    <a:pt x="4182" y="1703"/>
                    <a:pt x="3511" y="1001"/>
                    <a:pt x="3112" y="410"/>
                  </a:cubicBezTo>
                  <a:cubicBezTo>
                    <a:pt x="2921" y="132"/>
                    <a:pt x="2682" y="1"/>
                    <a:pt x="24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8" name="Google Shape;13628;p30"/>
            <p:cNvSpPr/>
            <p:nvPr/>
          </p:nvSpPr>
          <p:spPr>
            <a:xfrm>
              <a:off x="2369124" y="3062463"/>
              <a:ext cx="241017" cy="127947"/>
            </a:xfrm>
            <a:custGeom>
              <a:avLst/>
              <a:gdLst/>
              <a:ahLst/>
              <a:cxnLst/>
              <a:rect l="l" t="t" r="r" b="b"/>
              <a:pathLst>
                <a:path w="4645" h="2476" extrusionOk="0">
                  <a:moveTo>
                    <a:pt x="3942" y="1"/>
                  </a:moveTo>
                  <a:lnTo>
                    <a:pt x="3942" y="1"/>
                  </a:lnTo>
                  <a:cubicBezTo>
                    <a:pt x="3336" y="97"/>
                    <a:pt x="2809" y="128"/>
                    <a:pt x="2314" y="288"/>
                  </a:cubicBezTo>
                  <a:cubicBezTo>
                    <a:pt x="1644" y="496"/>
                    <a:pt x="974" y="767"/>
                    <a:pt x="352" y="1118"/>
                  </a:cubicBezTo>
                  <a:cubicBezTo>
                    <a:pt x="112" y="1325"/>
                    <a:pt x="0" y="1645"/>
                    <a:pt x="48" y="1948"/>
                  </a:cubicBezTo>
                  <a:cubicBezTo>
                    <a:pt x="112" y="2187"/>
                    <a:pt x="511" y="2427"/>
                    <a:pt x="798" y="2443"/>
                  </a:cubicBezTo>
                  <a:cubicBezTo>
                    <a:pt x="1019" y="2465"/>
                    <a:pt x="1241" y="2476"/>
                    <a:pt x="1464" y="2476"/>
                  </a:cubicBezTo>
                  <a:cubicBezTo>
                    <a:pt x="1871" y="2476"/>
                    <a:pt x="2280" y="2441"/>
                    <a:pt x="2682" y="2379"/>
                  </a:cubicBezTo>
                  <a:cubicBezTo>
                    <a:pt x="4405" y="2107"/>
                    <a:pt x="4645" y="1613"/>
                    <a:pt x="39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29" name="Google Shape;13629;p30"/>
            <p:cNvSpPr/>
            <p:nvPr/>
          </p:nvSpPr>
          <p:spPr>
            <a:xfrm>
              <a:off x="305513" y="183564"/>
              <a:ext cx="213725" cy="336973"/>
            </a:xfrm>
            <a:custGeom>
              <a:avLst/>
              <a:gdLst/>
              <a:ahLst/>
              <a:cxnLst/>
              <a:rect l="l" t="t" r="r" b="b"/>
              <a:pathLst>
                <a:path w="4119" h="6521" extrusionOk="0">
                  <a:moveTo>
                    <a:pt x="3879" y="0"/>
                  </a:moveTo>
                  <a:cubicBezTo>
                    <a:pt x="3576" y="192"/>
                    <a:pt x="3209" y="319"/>
                    <a:pt x="3001" y="591"/>
                  </a:cubicBezTo>
                  <a:cubicBezTo>
                    <a:pt x="2379" y="1437"/>
                    <a:pt x="1804" y="2330"/>
                    <a:pt x="1310" y="3272"/>
                  </a:cubicBezTo>
                  <a:cubicBezTo>
                    <a:pt x="815" y="4261"/>
                    <a:pt x="448" y="5315"/>
                    <a:pt x="1" y="6432"/>
                  </a:cubicBezTo>
                  <a:cubicBezTo>
                    <a:pt x="235" y="6491"/>
                    <a:pt x="433" y="6520"/>
                    <a:pt x="601" y="6520"/>
                  </a:cubicBezTo>
                  <a:cubicBezTo>
                    <a:pt x="1107" y="6520"/>
                    <a:pt x="1337" y="6257"/>
                    <a:pt x="1469" y="5777"/>
                  </a:cubicBezTo>
                  <a:cubicBezTo>
                    <a:pt x="1549" y="5490"/>
                    <a:pt x="1661" y="5219"/>
                    <a:pt x="1820" y="4964"/>
                  </a:cubicBezTo>
                  <a:cubicBezTo>
                    <a:pt x="2539" y="3655"/>
                    <a:pt x="3305" y="2394"/>
                    <a:pt x="3975" y="1069"/>
                  </a:cubicBezTo>
                  <a:cubicBezTo>
                    <a:pt x="4118" y="798"/>
                    <a:pt x="3911" y="367"/>
                    <a:pt x="38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0" name="Google Shape;13630;p30"/>
            <p:cNvSpPr/>
            <p:nvPr/>
          </p:nvSpPr>
          <p:spPr>
            <a:xfrm>
              <a:off x="2343440" y="3292567"/>
              <a:ext cx="234428" cy="204478"/>
            </a:xfrm>
            <a:custGeom>
              <a:avLst/>
              <a:gdLst/>
              <a:ahLst/>
              <a:cxnLst/>
              <a:rect l="l" t="t" r="r" b="b"/>
              <a:pathLst>
                <a:path w="4518" h="3957" extrusionOk="0">
                  <a:moveTo>
                    <a:pt x="4517" y="0"/>
                  </a:moveTo>
                  <a:lnTo>
                    <a:pt x="4517" y="0"/>
                  </a:lnTo>
                  <a:cubicBezTo>
                    <a:pt x="4230" y="128"/>
                    <a:pt x="3927" y="224"/>
                    <a:pt x="3639" y="304"/>
                  </a:cubicBezTo>
                  <a:cubicBezTo>
                    <a:pt x="2123" y="543"/>
                    <a:pt x="1182" y="1692"/>
                    <a:pt x="192" y="2666"/>
                  </a:cubicBezTo>
                  <a:cubicBezTo>
                    <a:pt x="1" y="2841"/>
                    <a:pt x="176" y="3511"/>
                    <a:pt x="320" y="3878"/>
                  </a:cubicBezTo>
                  <a:cubicBezTo>
                    <a:pt x="343" y="3932"/>
                    <a:pt x="488" y="3956"/>
                    <a:pt x="666" y="3956"/>
                  </a:cubicBezTo>
                  <a:cubicBezTo>
                    <a:pt x="858" y="3956"/>
                    <a:pt x="1088" y="3928"/>
                    <a:pt x="1245" y="3878"/>
                  </a:cubicBezTo>
                  <a:cubicBezTo>
                    <a:pt x="3113" y="3336"/>
                    <a:pt x="3512" y="1548"/>
                    <a:pt x="45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1" name="Google Shape;13631;p30"/>
            <p:cNvSpPr/>
            <p:nvPr/>
          </p:nvSpPr>
          <p:spPr>
            <a:xfrm>
              <a:off x="5872714" y="4039045"/>
              <a:ext cx="139214" cy="266281"/>
            </a:xfrm>
            <a:custGeom>
              <a:avLst/>
              <a:gdLst/>
              <a:ahLst/>
              <a:cxnLst/>
              <a:rect l="l" t="t" r="r" b="b"/>
              <a:pathLst>
                <a:path w="2683" h="5153" extrusionOk="0">
                  <a:moveTo>
                    <a:pt x="2349" y="1"/>
                  </a:moveTo>
                  <a:cubicBezTo>
                    <a:pt x="2227" y="1"/>
                    <a:pt x="2041" y="48"/>
                    <a:pt x="1964" y="125"/>
                  </a:cubicBezTo>
                  <a:cubicBezTo>
                    <a:pt x="927" y="1099"/>
                    <a:pt x="49" y="2168"/>
                    <a:pt x="1" y="3716"/>
                  </a:cubicBezTo>
                  <a:cubicBezTo>
                    <a:pt x="1" y="3939"/>
                    <a:pt x="33" y="4163"/>
                    <a:pt x="81" y="4386"/>
                  </a:cubicBezTo>
                  <a:cubicBezTo>
                    <a:pt x="176" y="4642"/>
                    <a:pt x="288" y="4897"/>
                    <a:pt x="416" y="5152"/>
                  </a:cubicBezTo>
                  <a:cubicBezTo>
                    <a:pt x="639" y="4977"/>
                    <a:pt x="927" y="4865"/>
                    <a:pt x="1086" y="4642"/>
                  </a:cubicBezTo>
                  <a:cubicBezTo>
                    <a:pt x="1389" y="4243"/>
                    <a:pt x="1645" y="3812"/>
                    <a:pt x="1836" y="3349"/>
                  </a:cubicBezTo>
                  <a:cubicBezTo>
                    <a:pt x="2155" y="2455"/>
                    <a:pt x="2443" y="1561"/>
                    <a:pt x="2666" y="636"/>
                  </a:cubicBezTo>
                  <a:cubicBezTo>
                    <a:pt x="2682" y="412"/>
                    <a:pt x="2618" y="189"/>
                    <a:pt x="2459" y="29"/>
                  </a:cubicBezTo>
                  <a:cubicBezTo>
                    <a:pt x="2444" y="10"/>
                    <a:pt x="2402" y="1"/>
                    <a:pt x="23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2" name="Google Shape;13632;p30"/>
            <p:cNvSpPr/>
            <p:nvPr/>
          </p:nvSpPr>
          <p:spPr>
            <a:xfrm>
              <a:off x="2670538" y="2834892"/>
              <a:ext cx="224465" cy="163706"/>
            </a:xfrm>
            <a:custGeom>
              <a:avLst/>
              <a:gdLst/>
              <a:ahLst/>
              <a:cxnLst/>
              <a:rect l="l" t="t" r="r" b="b"/>
              <a:pathLst>
                <a:path w="4326" h="3168" extrusionOk="0">
                  <a:moveTo>
                    <a:pt x="830" y="0"/>
                  </a:moveTo>
                  <a:cubicBezTo>
                    <a:pt x="415" y="192"/>
                    <a:pt x="112" y="255"/>
                    <a:pt x="64" y="383"/>
                  </a:cubicBezTo>
                  <a:cubicBezTo>
                    <a:pt x="1" y="638"/>
                    <a:pt x="17" y="894"/>
                    <a:pt x="128" y="1133"/>
                  </a:cubicBezTo>
                  <a:cubicBezTo>
                    <a:pt x="288" y="1452"/>
                    <a:pt x="591" y="1692"/>
                    <a:pt x="767" y="2011"/>
                  </a:cubicBezTo>
                  <a:cubicBezTo>
                    <a:pt x="1233" y="2792"/>
                    <a:pt x="1766" y="3167"/>
                    <a:pt x="2450" y="3167"/>
                  </a:cubicBezTo>
                  <a:cubicBezTo>
                    <a:pt x="2773" y="3167"/>
                    <a:pt x="3129" y="3084"/>
                    <a:pt x="3528" y="2921"/>
                  </a:cubicBezTo>
                  <a:cubicBezTo>
                    <a:pt x="4150" y="2649"/>
                    <a:pt x="4326" y="2218"/>
                    <a:pt x="3783" y="1819"/>
                  </a:cubicBezTo>
                  <a:cubicBezTo>
                    <a:pt x="2825" y="1133"/>
                    <a:pt x="1788" y="575"/>
                    <a:pt x="8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3" name="Google Shape;13633;p30"/>
            <p:cNvSpPr/>
            <p:nvPr/>
          </p:nvSpPr>
          <p:spPr>
            <a:xfrm>
              <a:off x="2798907" y="4845518"/>
              <a:ext cx="115969" cy="249022"/>
            </a:xfrm>
            <a:custGeom>
              <a:avLst/>
              <a:gdLst/>
              <a:ahLst/>
              <a:cxnLst/>
              <a:rect l="l" t="t" r="r" b="b"/>
              <a:pathLst>
                <a:path w="2235" h="4819" extrusionOk="0">
                  <a:moveTo>
                    <a:pt x="1158" y="0"/>
                  </a:moveTo>
                  <a:cubicBezTo>
                    <a:pt x="1076" y="0"/>
                    <a:pt x="992" y="5"/>
                    <a:pt x="910" y="15"/>
                  </a:cubicBezTo>
                  <a:cubicBezTo>
                    <a:pt x="240" y="94"/>
                    <a:pt x="351" y="589"/>
                    <a:pt x="479" y="1084"/>
                  </a:cubicBezTo>
                  <a:cubicBezTo>
                    <a:pt x="591" y="1499"/>
                    <a:pt x="591" y="1930"/>
                    <a:pt x="511" y="2345"/>
                  </a:cubicBezTo>
                  <a:cubicBezTo>
                    <a:pt x="0" y="4068"/>
                    <a:pt x="208" y="4451"/>
                    <a:pt x="2027" y="4818"/>
                  </a:cubicBezTo>
                  <a:cubicBezTo>
                    <a:pt x="1947" y="4387"/>
                    <a:pt x="1772" y="3988"/>
                    <a:pt x="1804" y="3573"/>
                  </a:cubicBezTo>
                  <a:cubicBezTo>
                    <a:pt x="1820" y="3143"/>
                    <a:pt x="2075" y="2744"/>
                    <a:pt x="2139" y="2329"/>
                  </a:cubicBezTo>
                  <a:cubicBezTo>
                    <a:pt x="2219" y="1834"/>
                    <a:pt x="2235" y="1323"/>
                    <a:pt x="2187" y="828"/>
                  </a:cubicBezTo>
                  <a:cubicBezTo>
                    <a:pt x="2118" y="186"/>
                    <a:pt x="1652" y="0"/>
                    <a:pt x="11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4" name="Google Shape;13634;p30"/>
            <p:cNvSpPr/>
            <p:nvPr/>
          </p:nvSpPr>
          <p:spPr>
            <a:xfrm>
              <a:off x="5302161" y="3384908"/>
              <a:ext cx="222857" cy="125054"/>
            </a:xfrm>
            <a:custGeom>
              <a:avLst/>
              <a:gdLst/>
              <a:ahLst/>
              <a:cxnLst/>
              <a:rect l="l" t="t" r="r" b="b"/>
              <a:pathLst>
                <a:path w="4295" h="2420" extrusionOk="0">
                  <a:moveTo>
                    <a:pt x="2491" y="1"/>
                  </a:moveTo>
                  <a:cubicBezTo>
                    <a:pt x="1725" y="384"/>
                    <a:pt x="959" y="767"/>
                    <a:pt x="208" y="1198"/>
                  </a:cubicBezTo>
                  <a:cubicBezTo>
                    <a:pt x="65" y="1278"/>
                    <a:pt x="1" y="1581"/>
                    <a:pt x="17" y="1772"/>
                  </a:cubicBezTo>
                  <a:cubicBezTo>
                    <a:pt x="17" y="1852"/>
                    <a:pt x="320" y="1948"/>
                    <a:pt x="496" y="1980"/>
                  </a:cubicBezTo>
                  <a:cubicBezTo>
                    <a:pt x="1310" y="2107"/>
                    <a:pt x="2124" y="2235"/>
                    <a:pt x="2937" y="2347"/>
                  </a:cubicBezTo>
                  <a:cubicBezTo>
                    <a:pt x="3158" y="2377"/>
                    <a:pt x="3485" y="2419"/>
                    <a:pt x="3710" y="2419"/>
                  </a:cubicBezTo>
                  <a:cubicBezTo>
                    <a:pt x="3843" y="2419"/>
                    <a:pt x="3941" y="2404"/>
                    <a:pt x="3959" y="2363"/>
                  </a:cubicBezTo>
                  <a:cubicBezTo>
                    <a:pt x="4198" y="1852"/>
                    <a:pt x="4294" y="1309"/>
                    <a:pt x="4262" y="767"/>
                  </a:cubicBezTo>
                  <a:cubicBezTo>
                    <a:pt x="4214" y="543"/>
                    <a:pt x="3592" y="368"/>
                    <a:pt x="3209" y="224"/>
                  </a:cubicBezTo>
                  <a:cubicBezTo>
                    <a:pt x="3161" y="211"/>
                    <a:pt x="3109" y="206"/>
                    <a:pt x="3056" y="206"/>
                  </a:cubicBezTo>
                  <a:cubicBezTo>
                    <a:pt x="2914" y="206"/>
                    <a:pt x="2758" y="240"/>
                    <a:pt x="2618" y="240"/>
                  </a:cubicBezTo>
                  <a:lnTo>
                    <a:pt x="249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5" name="Google Shape;13635;p30"/>
            <p:cNvSpPr/>
            <p:nvPr/>
          </p:nvSpPr>
          <p:spPr>
            <a:xfrm>
              <a:off x="3698167" y="3338608"/>
              <a:ext cx="168167" cy="175798"/>
            </a:xfrm>
            <a:custGeom>
              <a:avLst/>
              <a:gdLst/>
              <a:ahLst/>
              <a:cxnLst/>
              <a:rect l="l" t="t" r="r" b="b"/>
              <a:pathLst>
                <a:path w="3241" h="3402" extrusionOk="0">
                  <a:moveTo>
                    <a:pt x="1812" y="1"/>
                  </a:moveTo>
                  <a:cubicBezTo>
                    <a:pt x="1101" y="1"/>
                    <a:pt x="1" y="789"/>
                    <a:pt x="1" y="1232"/>
                  </a:cubicBezTo>
                  <a:cubicBezTo>
                    <a:pt x="1" y="1264"/>
                    <a:pt x="1" y="1312"/>
                    <a:pt x="17" y="1328"/>
                  </a:cubicBezTo>
                  <a:cubicBezTo>
                    <a:pt x="687" y="2046"/>
                    <a:pt x="1246" y="3115"/>
                    <a:pt x="2044" y="3370"/>
                  </a:cubicBezTo>
                  <a:cubicBezTo>
                    <a:pt x="2117" y="3392"/>
                    <a:pt x="2184" y="3402"/>
                    <a:pt x="2243" y="3402"/>
                  </a:cubicBezTo>
                  <a:cubicBezTo>
                    <a:pt x="2851" y="3402"/>
                    <a:pt x="2746" y="2358"/>
                    <a:pt x="2906" y="1791"/>
                  </a:cubicBezTo>
                  <a:cubicBezTo>
                    <a:pt x="2937" y="1631"/>
                    <a:pt x="3001" y="1471"/>
                    <a:pt x="3049" y="1312"/>
                  </a:cubicBezTo>
                  <a:lnTo>
                    <a:pt x="3241" y="1120"/>
                  </a:lnTo>
                  <a:cubicBezTo>
                    <a:pt x="2842" y="737"/>
                    <a:pt x="2507" y="195"/>
                    <a:pt x="2044" y="35"/>
                  </a:cubicBezTo>
                  <a:cubicBezTo>
                    <a:pt x="1974" y="12"/>
                    <a:pt x="1896" y="1"/>
                    <a:pt x="18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6" name="Google Shape;13636;p30"/>
            <p:cNvSpPr/>
            <p:nvPr/>
          </p:nvSpPr>
          <p:spPr>
            <a:xfrm>
              <a:off x="4995091" y="3963653"/>
              <a:ext cx="177974" cy="151149"/>
            </a:xfrm>
            <a:custGeom>
              <a:avLst/>
              <a:gdLst/>
              <a:ahLst/>
              <a:cxnLst/>
              <a:rect l="l" t="t" r="r" b="b"/>
              <a:pathLst>
                <a:path w="3430" h="2925" extrusionOk="0">
                  <a:moveTo>
                    <a:pt x="1991" y="1"/>
                  </a:moveTo>
                  <a:cubicBezTo>
                    <a:pt x="1052" y="1"/>
                    <a:pt x="14" y="955"/>
                    <a:pt x="14" y="1664"/>
                  </a:cubicBezTo>
                  <a:cubicBezTo>
                    <a:pt x="0" y="2234"/>
                    <a:pt x="567" y="2925"/>
                    <a:pt x="1062" y="2925"/>
                  </a:cubicBezTo>
                  <a:cubicBezTo>
                    <a:pt x="1135" y="2925"/>
                    <a:pt x="1207" y="2910"/>
                    <a:pt x="1275" y="2877"/>
                  </a:cubicBezTo>
                  <a:cubicBezTo>
                    <a:pt x="2057" y="2510"/>
                    <a:pt x="2727" y="1887"/>
                    <a:pt x="3429" y="1361"/>
                  </a:cubicBezTo>
                  <a:cubicBezTo>
                    <a:pt x="3030" y="898"/>
                    <a:pt x="2695" y="116"/>
                    <a:pt x="2216" y="20"/>
                  </a:cubicBezTo>
                  <a:cubicBezTo>
                    <a:pt x="2142" y="7"/>
                    <a:pt x="2067" y="1"/>
                    <a:pt x="19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7" name="Google Shape;13637;p30"/>
            <p:cNvSpPr/>
            <p:nvPr/>
          </p:nvSpPr>
          <p:spPr>
            <a:xfrm>
              <a:off x="4609932" y="2842953"/>
              <a:ext cx="178078" cy="151149"/>
            </a:xfrm>
            <a:custGeom>
              <a:avLst/>
              <a:gdLst/>
              <a:ahLst/>
              <a:cxnLst/>
              <a:rect l="l" t="t" r="r" b="b"/>
              <a:pathLst>
                <a:path w="3432" h="2925" extrusionOk="0">
                  <a:moveTo>
                    <a:pt x="1977" y="0"/>
                  </a:moveTo>
                  <a:cubicBezTo>
                    <a:pt x="1038" y="0"/>
                    <a:pt x="0" y="955"/>
                    <a:pt x="0" y="1663"/>
                  </a:cubicBezTo>
                  <a:cubicBezTo>
                    <a:pt x="0" y="2233"/>
                    <a:pt x="569" y="2924"/>
                    <a:pt x="1064" y="2924"/>
                  </a:cubicBezTo>
                  <a:cubicBezTo>
                    <a:pt x="1137" y="2924"/>
                    <a:pt x="1209" y="2909"/>
                    <a:pt x="1277" y="2876"/>
                  </a:cubicBezTo>
                  <a:cubicBezTo>
                    <a:pt x="2059" y="2509"/>
                    <a:pt x="2713" y="1887"/>
                    <a:pt x="3431" y="1360"/>
                  </a:cubicBezTo>
                  <a:cubicBezTo>
                    <a:pt x="3032" y="897"/>
                    <a:pt x="2681" y="115"/>
                    <a:pt x="2202" y="20"/>
                  </a:cubicBezTo>
                  <a:cubicBezTo>
                    <a:pt x="2128" y="6"/>
                    <a:pt x="2053" y="0"/>
                    <a:pt x="19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8" name="Google Shape;13638;p30"/>
            <p:cNvSpPr/>
            <p:nvPr/>
          </p:nvSpPr>
          <p:spPr>
            <a:xfrm>
              <a:off x="4230635" y="4360301"/>
              <a:ext cx="183059" cy="171716"/>
            </a:xfrm>
            <a:custGeom>
              <a:avLst/>
              <a:gdLst/>
              <a:ahLst/>
              <a:cxnLst/>
              <a:rect l="l" t="t" r="r" b="b"/>
              <a:pathLst>
                <a:path w="3528" h="3323" extrusionOk="0">
                  <a:moveTo>
                    <a:pt x="1908" y="1"/>
                  </a:moveTo>
                  <a:cubicBezTo>
                    <a:pt x="1812" y="1"/>
                    <a:pt x="1716" y="13"/>
                    <a:pt x="1629" y="36"/>
                  </a:cubicBezTo>
                  <a:cubicBezTo>
                    <a:pt x="543" y="388"/>
                    <a:pt x="1" y="1345"/>
                    <a:pt x="272" y="2478"/>
                  </a:cubicBezTo>
                  <a:cubicBezTo>
                    <a:pt x="352" y="2813"/>
                    <a:pt x="559" y="3117"/>
                    <a:pt x="863" y="3308"/>
                  </a:cubicBezTo>
                  <a:cubicBezTo>
                    <a:pt x="884" y="3318"/>
                    <a:pt x="910" y="3322"/>
                    <a:pt x="939" y="3322"/>
                  </a:cubicBezTo>
                  <a:cubicBezTo>
                    <a:pt x="1147" y="3322"/>
                    <a:pt x="1520" y="3089"/>
                    <a:pt x="1661" y="2893"/>
                  </a:cubicBezTo>
                  <a:cubicBezTo>
                    <a:pt x="2347" y="1983"/>
                    <a:pt x="2969" y="1042"/>
                    <a:pt x="3528" y="244"/>
                  </a:cubicBezTo>
                  <a:cubicBezTo>
                    <a:pt x="3081" y="164"/>
                    <a:pt x="2634" y="84"/>
                    <a:pt x="2187" y="36"/>
                  </a:cubicBezTo>
                  <a:cubicBezTo>
                    <a:pt x="2099" y="13"/>
                    <a:pt x="2004" y="1"/>
                    <a:pt x="19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39" name="Google Shape;13639;p30"/>
            <p:cNvSpPr/>
            <p:nvPr/>
          </p:nvSpPr>
          <p:spPr>
            <a:xfrm>
              <a:off x="712102" y="-6957"/>
              <a:ext cx="187210" cy="132650"/>
            </a:xfrm>
            <a:custGeom>
              <a:avLst/>
              <a:gdLst/>
              <a:ahLst/>
              <a:cxnLst/>
              <a:rect l="l" t="t" r="r" b="b"/>
              <a:pathLst>
                <a:path w="3608" h="2567" extrusionOk="0">
                  <a:moveTo>
                    <a:pt x="1586" y="0"/>
                  </a:moveTo>
                  <a:cubicBezTo>
                    <a:pt x="1452" y="0"/>
                    <a:pt x="1322" y="15"/>
                    <a:pt x="1198" y="48"/>
                  </a:cubicBezTo>
                  <a:cubicBezTo>
                    <a:pt x="703" y="192"/>
                    <a:pt x="480" y="1229"/>
                    <a:pt x="1" y="2107"/>
                  </a:cubicBezTo>
                  <a:cubicBezTo>
                    <a:pt x="414" y="2292"/>
                    <a:pt x="751" y="2567"/>
                    <a:pt x="977" y="2567"/>
                  </a:cubicBezTo>
                  <a:cubicBezTo>
                    <a:pt x="1005" y="2567"/>
                    <a:pt x="1030" y="2563"/>
                    <a:pt x="1054" y="2554"/>
                  </a:cubicBezTo>
                  <a:cubicBezTo>
                    <a:pt x="1852" y="2251"/>
                    <a:pt x="2618" y="1868"/>
                    <a:pt x="3352" y="1405"/>
                  </a:cubicBezTo>
                  <a:cubicBezTo>
                    <a:pt x="3560" y="1261"/>
                    <a:pt x="3528" y="783"/>
                    <a:pt x="3608" y="447"/>
                  </a:cubicBezTo>
                  <a:cubicBezTo>
                    <a:pt x="2950" y="316"/>
                    <a:pt x="2217" y="0"/>
                    <a:pt x="158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0" name="Google Shape;13640;p30"/>
            <p:cNvSpPr/>
            <p:nvPr/>
          </p:nvSpPr>
          <p:spPr>
            <a:xfrm>
              <a:off x="4649677" y="4932846"/>
              <a:ext cx="166455" cy="184480"/>
            </a:xfrm>
            <a:custGeom>
              <a:avLst/>
              <a:gdLst/>
              <a:ahLst/>
              <a:cxnLst/>
              <a:rect l="l" t="t" r="r" b="b"/>
              <a:pathLst>
                <a:path w="3208" h="3570" extrusionOk="0">
                  <a:moveTo>
                    <a:pt x="3208" y="0"/>
                  </a:moveTo>
                  <a:cubicBezTo>
                    <a:pt x="974" y="64"/>
                    <a:pt x="0" y="1309"/>
                    <a:pt x="511" y="2969"/>
                  </a:cubicBezTo>
                  <a:cubicBezTo>
                    <a:pt x="623" y="3240"/>
                    <a:pt x="830" y="3447"/>
                    <a:pt x="1101" y="3543"/>
                  </a:cubicBezTo>
                  <a:cubicBezTo>
                    <a:pt x="1152" y="3561"/>
                    <a:pt x="1216" y="3570"/>
                    <a:pt x="1286" y="3570"/>
                  </a:cubicBezTo>
                  <a:cubicBezTo>
                    <a:pt x="1522" y="3570"/>
                    <a:pt x="1822" y="3475"/>
                    <a:pt x="1883" y="3352"/>
                  </a:cubicBezTo>
                  <a:cubicBezTo>
                    <a:pt x="2346" y="2314"/>
                    <a:pt x="2729" y="1245"/>
                    <a:pt x="32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1" name="Google Shape;13641;p30"/>
            <p:cNvSpPr/>
            <p:nvPr/>
          </p:nvSpPr>
          <p:spPr>
            <a:xfrm>
              <a:off x="3419117" y="4798288"/>
              <a:ext cx="135011" cy="162776"/>
            </a:xfrm>
            <a:custGeom>
              <a:avLst/>
              <a:gdLst/>
              <a:ahLst/>
              <a:cxnLst/>
              <a:rect l="l" t="t" r="r" b="b"/>
              <a:pathLst>
                <a:path w="2602" h="3150" extrusionOk="0">
                  <a:moveTo>
                    <a:pt x="1825" y="0"/>
                  </a:moveTo>
                  <a:cubicBezTo>
                    <a:pt x="1758" y="0"/>
                    <a:pt x="1687" y="6"/>
                    <a:pt x="1613" y="19"/>
                  </a:cubicBezTo>
                  <a:cubicBezTo>
                    <a:pt x="591" y="19"/>
                    <a:pt x="17" y="689"/>
                    <a:pt x="17" y="1806"/>
                  </a:cubicBezTo>
                  <a:cubicBezTo>
                    <a:pt x="1" y="2668"/>
                    <a:pt x="495" y="3067"/>
                    <a:pt x="1293" y="3147"/>
                  </a:cubicBezTo>
                  <a:cubicBezTo>
                    <a:pt x="1308" y="3148"/>
                    <a:pt x="1323" y="3149"/>
                    <a:pt x="1338" y="3149"/>
                  </a:cubicBezTo>
                  <a:cubicBezTo>
                    <a:pt x="1934" y="3149"/>
                    <a:pt x="2601" y="1923"/>
                    <a:pt x="2570" y="865"/>
                  </a:cubicBezTo>
                  <a:cubicBezTo>
                    <a:pt x="2556" y="281"/>
                    <a:pt x="2276" y="0"/>
                    <a:pt x="18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2" name="Google Shape;13642;p30"/>
            <p:cNvSpPr/>
            <p:nvPr/>
          </p:nvSpPr>
          <p:spPr>
            <a:xfrm>
              <a:off x="1879723" y="3278046"/>
              <a:ext cx="196290" cy="161123"/>
            </a:xfrm>
            <a:custGeom>
              <a:avLst/>
              <a:gdLst/>
              <a:ahLst/>
              <a:cxnLst/>
              <a:rect l="l" t="t" r="r" b="b"/>
              <a:pathLst>
                <a:path w="3783" h="3118" extrusionOk="0">
                  <a:moveTo>
                    <a:pt x="2418" y="1"/>
                  </a:moveTo>
                  <a:cubicBezTo>
                    <a:pt x="2402" y="1"/>
                    <a:pt x="2389" y="4"/>
                    <a:pt x="2378" y="10"/>
                  </a:cubicBezTo>
                  <a:cubicBezTo>
                    <a:pt x="1997" y="270"/>
                    <a:pt x="1606" y="422"/>
                    <a:pt x="1198" y="422"/>
                  </a:cubicBezTo>
                  <a:cubicBezTo>
                    <a:pt x="855" y="422"/>
                    <a:pt x="500" y="315"/>
                    <a:pt x="128" y="74"/>
                  </a:cubicBezTo>
                  <a:cubicBezTo>
                    <a:pt x="80" y="186"/>
                    <a:pt x="48" y="297"/>
                    <a:pt x="0" y="393"/>
                  </a:cubicBezTo>
                  <a:cubicBezTo>
                    <a:pt x="320" y="872"/>
                    <a:pt x="687" y="1319"/>
                    <a:pt x="1070" y="1734"/>
                  </a:cubicBezTo>
                  <a:cubicBezTo>
                    <a:pt x="1580" y="2228"/>
                    <a:pt x="2385" y="3118"/>
                    <a:pt x="2706" y="3118"/>
                  </a:cubicBezTo>
                  <a:cubicBezTo>
                    <a:pt x="2726" y="3118"/>
                    <a:pt x="2745" y="3114"/>
                    <a:pt x="2761" y="3106"/>
                  </a:cubicBezTo>
                  <a:cubicBezTo>
                    <a:pt x="3783" y="2595"/>
                    <a:pt x="3081" y="1526"/>
                    <a:pt x="3129" y="680"/>
                  </a:cubicBezTo>
                  <a:cubicBezTo>
                    <a:pt x="3129" y="585"/>
                    <a:pt x="3129" y="441"/>
                    <a:pt x="3065" y="393"/>
                  </a:cubicBezTo>
                  <a:cubicBezTo>
                    <a:pt x="2863" y="249"/>
                    <a:pt x="2557" y="1"/>
                    <a:pt x="24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3" name="Google Shape;13643;p30"/>
            <p:cNvSpPr/>
            <p:nvPr/>
          </p:nvSpPr>
          <p:spPr>
            <a:xfrm>
              <a:off x="2738459" y="3776078"/>
              <a:ext cx="145804" cy="158642"/>
            </a:xfrm>
            <a:custGeom>
              <a:avLst/>
              <a:gdLst/>
              <a:ahLst/>
              <a:cxnLst/>
              <a:rect l="l" t="t" r="r" b="b"/>
              <a:pathLst>
                <a:path w="2810" h="3070" extrusionOk="0">
                  <a:moveTo>
                    <a:pt x="1983" y="0"/>
                  </a:moveTo>
                  <a:cubicBezTo>
                    <a:pt x="1964" y="0"/>
                    <a:pt x="1947" y="4"/>
                    <a:pt x="1931" y="11"/>
                  </a:cubicBezTo>
                  <a:cubicBezTo>
                    <a:pt x="1229" y="315"/>
                    <a:pt x="639" y="841"/>
                    <a:pt x="0" y="1272"/>
                  </a:cubicBezTo>
                  <a:cubicBezTo>
                    <a:pt x="543" y="1879"/>
                    <a:pt x="990" y="2629"/>
                    <a:pt x="1644" y="3012"/>
                  </a:cubicBezTo>
                  <a:cubicBezTo>
                    <a:pt x="1708" y="3051"/>
                    <a:pt x="1773" y="3069"/>
                    <a:pt x="1837" y="3069"/>
                  </a:cubicBezTo>
                  <a:cubicBezTo>
                    <a:pt x="2303" y="3069"/>
                    <a:pt x="2753" y="2088"/>
                    <a:pt x="2809" y="602"/>
                  </a:cubicBezTo>
                  <a:cubicBezTo>
                    <a:pt x="2618" y="470"/>
                    <a:pt x="2198" y="0"/>
                    <a:pt x="198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4" name="Google Shape;13644;p30"/>
            <p:cNvSpPr/>
            <p:nvPr/>
          </p:nvSpPr>
          <p:spPr>
            <a:xfrm>
              <a:off x="3424928" y="3901180"/>
              <a:ext cx="132521" cy="193833"/>
            </a:xfrm>
            <a:custGeom>
              <a:avLst/>
              <a:gdLst/>
              <a:ahLst/>
              <a:cxnLst/>
              <a:rect l="l" t="t" r="r" b="b"/>
              <a:pathLst>
                <a:path w="2554" h="3751" extrusionOk="0">
                  <a:moveTo>
                    <a:pt x="2171" y="0"/>
                  </a:moveTo>
                  <a:cubicBezTo>
                    <a:pt x="910" y="48"/>
                    <a:pt x="0" y="1516"/>
                    <a:pt x="383" y="2634"/>
                  </a:cubicBezTo>
                  <a:cubicBezTo>
                    <a:pt x="527" y="3048"/>
                    <a:pt x="910" y="3384"/>
                    <a:pt x="1181" y="3751"/>
                  </a:cubicBezTo>
                  <a:cubicBezTo>
                    <a:pt x="1485" y="3400"/>
                    <a:pt x="1916" y="3096"/>
                    <a:pt x="2059" y="2697"/>
                  </a:cubicBezTo>
                  <a:cubicBezTo>
                    <a:pt x="2299" y="2011"/>
                    <a:pt x="2458" y="1293"/>
                    <a:pt x="2522" y="575"/>
                  </a:cubicBezTo>
                  <a:cubicBezTo>
                    <a:pt x="2554" y="367"/>
                    <a:pt x="2251" y="128"/>
                    <a:pt x="21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5" name="Google Shape;13645;p30"/>
            <p:cNvSpPr/>
            <p:nvPr/>
          </p:nvSpPr>
          <p:spPr>
            <a:xfrm>
              <a:off x="2920635" y="3668545"/>
              <a:ext cx="130030" cy="167995"/>
            </a:xfrm>
            <a:custGeom>
              <a:avLst/>
              <a:gdLst/>
              <a:ahLst/>
              <a:cxnLst/>
              <a:rect l="l" t="t" r="r" b="b"/>
              <a:pathLst>
                <a:path w="2506" h="3251" extrusionOk="0">
                  <a:moveTo>
                    <a:pt x="1195" y="1"/>
                  </a:moveTo>
                  <a:cubicBezTo>
                    <a:pt x="533" y="1"/>
                    <a:pt x="31" y="620"/>
                    <a:pt x="0" y="1741"/>
                  </a:cubicBezTo>
                  <a:cubicBezTo>
                    <a:pt x="224" y="2092"/>
                    <a:pt x="511" y="2779"/>
                    <a:pt x="1022" y="3226"/>
                  </a:cubicBezTo>
                  <a:cubicBezTo>
                    <a:pt x="1041" y="3243"/>
                    <a:pt x="1064" y="3251"/>
                    <a:pt x="1091" y="3251"/>
                  </a:cubicBezTo>
                  <a:cubicBezTo>
                    <a:pt x="1465" y="3251"/>
                    <a:pt x="2506" y="1688"/>
                    <a:pt x="2506" y="943"/>
                  </a:cubicBezTo>
                  <a:cubicBezTo>
                    <a:pt x="2506" y="98"/>
                    <a:pt x="1867" y="34"/>
                    <a:pt x="1245" y="2"/>
                  </a:cubicBezTo>
                  <a:cubicBezTo>
                    <a:pt x="1228" y="1"/>
                    <a:pt x="1212" y="1"/>
                    <a:pt x="11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6" name="Google Shape;13646;p30"/>
            <p:cNvSpPr/>
            <p:nvPr/>
          </p:nvSpPr>
          <p:spPr>
            <a:xfrm>
              <a:off x="5821397" y="3088300"/>
              <a:ext cx="144974" cy="193575"/>
            </a:xfrm>
            <a:custGeom>
              <a:avLst/>
              <a:gdLst/>
              <a:ahLst/>
              <a:cxnLst/>
              <a:rect l="l" t="t" r="r" b="b"/>
              <a:pathLst>
                <a:path w="2794" h="3746" extrusionOk="0">
                  <a:moveTo>
                    <a:pt x="1491" y="1"/>
                  </a:moveTo>
                  <a:cubicBezTo>
                    <a:pt x="1163" y="1"/>
                    <a:pt x="814" y="272"/>
                    <a:pt x="440" y="272"/>
                  </a:cubicBezTo>
                  <a:cubicBezTo>
                    <a:pt x="297" y="272"/>
                    <a:pt x="151" y="233"/>
                    <a:pt x="0" y="123"/>
                  </a:cubicBezTo>
                  <a:lnTo>
                    <a:pt x="0" y="123"/>
                  </a:lnTo>
                  <a:cubicBezTo>
                    <a:pt x="352" y="1687"/>
                    <a:pt x="878" y="2836"/>
                    <a:pt x="2043" y="3746"/>
                  </a:cubicBezTo>
                  <a:cubicBezTo>
                    <a:pt x="2793" y="2485"/>
                    <a:pt x="2777" y="1544"/>
                    <a:pt x="2027" y="363"/>
                  </a:cubicBezTo>
                  <a:cubicBezTo>
                    <a:pt x="1855" y="88"/>
                    <a:pt x="1677" y="1"/>
                    <a:pt x="14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7" name="Google Shape;13647;p30"/>
            <p:cNvSpPr/>
            <p:nvPr/>
          </p:nvSpPr>
          <p:spPr>
            <a:xfrm>
              <a:off x="4982535" y="4154536"/>
              <a:ext cx="139992" cy="170217"/>
            </a:xfrm>
            <a:custGeom>
              <a:avLst/>
              <a:gdLst/>
              <a:ahLst/>
              <a:cxnLst/>
              <a:rect l="l" t="t" r="r" b="b"/>
              <a:pathLst>
                <a:path w="2698" h="3294" extrusionOk="0">
                  <a:moveTo>
                    <a:pt x="2036" y="0"/>
                  </a:moveTo>
                  <a:cubicBezTo>
                    <a:pt x="1872" y="0"/>
                    <a:pt x="1685" y="34"/>
                    <a:pt x="1549" y="77"/>
                  </a:cubicBezTo>
                  <a:cubicBezTo>
                    <a:pt x="783" y="316"/>
                    <a:pt x="49" y="1513"/>
                    <a:pt x="1" y="2646"/>
                  </a:cubicBezTo>
                  <a:cubicBezTo>
                    <a:pt x="65" y="2758"/>
                    <a:pt x="144" y="3077"/>
                    <a:pt x="336" y="3221"/>
                  </a:cubicBezTo>
                  <a:cubicBezTo>
                    <a:pt x="406" y="3269"/>
                    <a:pt x="530" y="3294"/>
                    <a:pt x="657" y="3294"/>
                  </a:cubicBezTo>
                  <a:cubicBezTo>
                    <a:pt x="819" y="3294"/>
                    <a:pt x="984" y="3253"/>
                    <a:pt x="1038" y="3173"/>
                  </a:cubicBezTo>
                  <a:cubicBezTo>
                    <a:pt x="1597" y="2486"/>
                    <a:pt x="2107" y="1752"/>
                    <a:pt x="2570" y="986"/>
                  </a:cubicBezTo>
                  <a:cubicBezTo>
                    <a:pt x="2698" y="779"/>
                    <a:pt x="2554" y="300"/>
                    <a:pt x="2363" y="93"/>
                  </a:cubicBezTo>
                  <a:cubicBezTo>
                    <a:pt x="2303" y="26"/>
                    <a:pt x="2178" y="0"/>
                    <a:pt x="20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8" name="Google Shape;13648;p30"/>
            <p:cNvSpPr/>
            <p:nvPr/>
          </p:nvSpPr>
          <p:spPr>
            <a:xfrm>
              <a:off x="558931" y="4027367"/>
              <a:ext cx="144974" cy="154663"/>
            </a:xfrm>
            <a:custGeom>
              <a:avLst/>
              <a:gdLst/>
              <a:ahLst/>
              <a:cxnLst/>
              <a:rect l="l" t="t" r="r" b="b"/>
              <a:pathLst>
                <a:path w="2794" h="2993" extrusionOk="0">
                  <a:moveTo>
                    <a:pt x="2059" y="0"/>
                  </a:moveTo>
                  <a:cubicBezTo>
                    <a:pt x="1453" y="0"/>
                    <a:pt x="878" y="255"/>
                    <a:pt x="463" y="702"/>
                  </a:cubicBezTo>
                  <a:cubicBezTo>
                    <a:pt x="1" y="1213"/>
                    <a:pt x="479" y="1724"/>
                    <a:pt x="942" y="2107"/>
                  </a:cubicBezTo>
                  <a:cubicBezTo>
                    <a:pt x="1166" y="2298"/>
                    <a:pt x="1373" y="2522"/>
                    <a:pt x="1612" y="2713"/>
                  </a:cubicBezTo>
                  <a:cubicBezTo>
                    <a:pt x="1859" y="2899"/>
                    <a:pt x="2062" y="2993"/>
                    <a:pt x="2224" y="2993"/>
                  </a:cubicBezTo>
                  <a:cubicBezTo>
                    <a:pt x="2493" y="2993"/>
                    <a:pt x="2648" y="2736"/>
                    <a:pt x="2698" y="2218"/>
                  </a:cubicBezTo>
                  <a:cubicBezTo>
                    <a:pt x="2714" y="1979"/>
                    <a:pt x="2698" y="1740"/>
                    <a:pt x="2698" y="1516"/>
                  </a:cubicBezTo>
                  <a:lnTo>
                    <a:pt x="2714" y="1516"/>
                  </a:lnTo>
                  <a:cubicBezTo>
                    <a:pt x="2714" y="1452"/>
                    <a:pt x="2714" y="1388"/>
                    <a:pt x="2714" y="1325"/>
                  </a:cubicBezTo>
                  <a:cubicBezTo>
                    <a:pt x="2793" y="718"/>
                    <a:pt x="2777" y="16"/>
                    <a:pt x="20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49" name="Google Shape;13649;p30"/>
            <p:cNvSpPr/>
            <p:nvPr/>
          </p:nvSpPr>
          <p:spPr>
            <a:xfrm>
              <a:off x="5197867" y="2736609"/>
              <a:ext cx="180568" cy="121591"/>
            </a:xfrm>
            <a:custGeom>
              <a:avLst/>
              <a:gdLst/>
              <a:ahLst/>
              <a:cxnLst/>
              <a:rect l="l" t="t" r="r" b="b"/>
              <a:pathLst>
                <a:path w="3480" h="2353" extrusionOk="0">
                  <a:moveTo>
                    <a:pt x="490" y="0"/>
                  </a:moveTo>
                  <a:cubicBezTo>
                    <a:pt x="379" y="0"/>
                    <a:pt x="269" y="6"/>
                    <a:pt x="160" y="19"/>
                  </a:cubicBezTo>
                  <a:cubicBezTo>
                    <a:pt x="0" y="1375"/>
                    <a:pt x="0" y="1359"/>
                    <a:pt x="1181" y="1695"/>
                  </a:cubicBezTo>
                  <a:cubicBezTo>
                    <a:pt x="1692" y="1854"/>
                    <a:pt x="2155" y="2157"/>
                    <a:pt x="2649" y="2317"/>
                  </a:cubicBezTo>
                  <a:cubicBezTo>
                    <a:pt x="2734" y="2344"/>
                    <a:pt x="2823" y="2352"/>
                    <a:pt x="2914" y="2352"/>
                  </a:cubicBezTo>
                  <a:cubicBezTo>
                    <a:pt x="3096" y="2352"/>
                    <a:pt x="3288" y="2317"/>
                    <a:pt x="3479" y="2317"/>
                  </a:cubicBezTo>
                  <a:cubicBezTo>
                    <a:pt x="3431" y="2062"/>
                    <a:pt x="3463" y="1790"/>
                    <a:pt x="3352" y="1567"/>
                  </a:cubicBezTo>
                  <a:cubicBezTo>
                    <a:pt x="2900" y="664"/>
                    <a:pt x="1651" y="0"/>
                    <a:pt x="49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0" name="Google Shape;13650;p30"/>
            <p:cNvSpPr/>
            <p:nvPr/>
          </p:nvSpPr>
          <p:spPr>
            <a:xfrm>
              <a:off x="6042489" y="3197745"/>
              <a:ext cx="124271" cy="161174"/>
            </a:xfrm>
            <a:custGeom>
              <a:avLst/>
              <a:gdLst/>
              <a:ahLst/>
              <a:cxnLst/>
              <a:rect l="l" t="t" r="r" b="b"/>
              <a:pathLst>
                <a:path w="2395" h="3119" extrusionOk="0">
                  <a:moveTo>
                    <a:pt x="926" y="0"/>
                  </a:moveTo>
                  <a:cubicBezTo>
                    <a:pt x="639" y="702"/>
                    <a:pt x="288" y="1404"/>
                    <a:pt x="64" y="2139"/>
                  </a:cubicBezTo>
                  <a:cubicBezTo>
                    <a:pt x="1" y="2410"/>
                    <a:pt x="160" y="3016"/>
                    <a:pt x="304" y="3032"/>
                  </a:cubicBezTo>
                  <a:cubicBezTo>
                    <a:pt x="544" y="3091"/>
                    <a:pt x="787" y="3119"/>
                    <a:pt x="1031" y="3119"/>
                  </a:cubicBezTo>
                  <a:cubicBezTo>
                    <a:pt x="1322" y="3119"/>
                    <a:pt x="1613" y="3079"/>
                    <a:pt x="1900" y="3000"/>
                  </a:cubicBezTo>
                  <a:cubicBezTo>
                    <a:pt x="2139" y="2921"/>
                    <a:pt x="2394" y="2282"/>
                    <a:pt x="2299" y="2027"/>
                  </a:cubicBezTo>
                  <a:cubicBezTo>
                    <a:pt x="2059" y="1341"/>
                    <a:pt x="1612" y="718"/>
                    <a:pt x="1261" y="64"/>
                  </a:cubicBezTo>
                  <a:lnTo>
                    <a:pt x="92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1" name="Google Shape;13651;p30"/>
            <p:cNvSpPr/>
            <p:nvPr/>
          </p:nvSpPr>
          <p:spPr>
            <a:xfrm>
              <a:off x="1439199" y="3306570"/>
              <a:ext cx="128370" cy="150994"/>
            </a:xfrm>
            <a:custGeom>
              <a:avLst/>
              <a:gdLst/>
              <a:ahLst/>
              <a:cxnLst/>
              <a:rect l="l" t="t" r="r" b="b"/>
              <a:pathLst>
                <a:path w="2474" h="2922" extrusionOk="0">
                  <a:moveTo>
                    <a:pt x="96" y="1"/>
                  </a:moveTo>
                  <a:cubicBezTo>
                    <a:pt x="96" y="815"/>
                    <a:pt x="0" y="1565"/>
                    <a:pt x="160" y="2235"/>
                  </a:cubicBezTo>
                  <a:cubicBezTo>
                    <a:pt x="224" y="2554"/>
                    <a:pt x="814" y="2889"/>
                    <a:pt x="1181" y="2921"/>
                  </a:cubicBezTo>
                  <a:cubicBezTo>
                    <a:pt x="1187" y="2922"/>
                    <a:pt x="1192" y="2922"/>
                    <a:pt x="1198" y="2922"/>
                  </a:cubicBezTo>
                  <a:cubicBezTo>
                    <a:pt x="1487" y="2922"/>
                    <a:pt x="1949" y="2532"/>
                    <a:pt x="2059" y="2235"/>
                  </a:cubicBezTo>
                  <a:cubicBezTo>
                    <a:pt x="2474" y="1054"/>
                    <a:pt x="1899" y="400"/>
                    <a:pt x="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2" name="Google Shape;13652;p30"/>
            <p:cNvSpPr/>
            <p:nvPr/>
          </p:nvSpPr>
          <p:spPr>
            <a:xfrm>
              <a:off x="2949588" y="3149895"/>
              <a:ext cx="117681" cy="145982"/>
            </a:xfrm>
            <a:custGeom>
              <a:avLst/>
              <a:gdLst/>
              <a:ahLst/>
              <a:cxnLst/>
              <a:rect l="l" t="t" r="r" b="b"/>
              <a:pathLst>
                <a:path w="2268" h="2825" extrusionOk="0">
                  <a:moveTo>
                    <a:pt x="224" y="0"/>
                  </a:moveTo>
                  <a:cubicBezTo>
                    <a:pt x="160" y="703"/>
                    <a:pt x="1" y="1373"/>
                    <a:pt x="33" y="2043"/>
                  </a:cubicBezTo>
                  <a:cubicBezTo>
                    <a:pt x="85" y="2698"/>
                    <a:pt x="475" y="2825"/>
                    <a:pt x="904" y="2825"/>
                  </a:cubicBezTo>
                  <a:cubicBezTo>
                    <a:pt x="1134" y="2825"/>
                    <a:pt x="1375" y="2788"/>
                    <a:pt x="1581" y="2777"/>
                  </a:cubicBezTo>
                  <a:cubicBezTo>
                    <a:pt x="1804" y="2761"/>
                    <a:pt x="2187" y="2251"/>
                    <a:pt x="2203" y="1932"/>
                  </a:cubicBezTo>
                  <a:cubicBezTo>
                    <a:pt x="2267" y="1213"/>
                    <a:pt x="1182" y="176"/>
                    <a:pt x="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3" name="Google Shape;13653;p30"/>
            <p:cNvSpPr/>
            <p:nvPr/>
          </p:nvSpPr>
          <p:spPr>
            <a:xfrm>
              <a:off x="799895" y="3951200"/>
              <a:ext cx="203762" cy="135647"/>
            </a:xfrm>
            <a:custGeom>
              <a:avLst/>
              <a:gdLst/>
              <a:ahLst/>
              <a:cxnLst/>
              <a:rect l="l" t="t" r="r" b="b"/>
              <a:pathLst>
                <a:path w="3927" h="2625" extrusionOk="0">
                  <a:moveTo>
                    <a:pt x="3530" y="1"/>
                  </a:moveTo>
                  <a:cubicBezTo>
                    <a:pt x="2711" y="1"/>
                    <a:pt x="2178" y="498"/>
                    <a:pt x="1597" y="900"/>
                  </a:cubicBezTo>
                  <a:cubicBezTo>
                    <a:pt x="1277" y="1123"/>
                    <a:pt x="878" y="1251"/>
                    <a:pt x="543" y="1442"/>
                  </a:cubicBezTo>
                  <a:cubicBezTo>
                    <a:pt x="336" y="1602"/>
                    <a:pt x="160" y="1761"/>
                    <a:pt x="1" y="1953"/>
                  </a:cubicBezTo>
                  <a:cubicBezTo>
                    <a:pt x="217" y="2184"/>
                    <a:pt x="463" y="2625"/>
                    <a:pt x="652" y="2625"/>
                  </a:cubicBezTo>
                  <a:cubicBezTo>
                    <a:pt x="658" y="2625"/>
                    <a:pt x="665" y="2624"/>
                    <a:pt x="671" y="2623"/>
                  </a:cubicBezTo>
                  <a:cubicBezTo>
                    <a:pt x="2171" y="2384"/>
                    <a:pt x="3145" y="1426"/>
                    <a:pt x="3927" y="38"/>
                  </a:cubicBezTo>
                  <a:cubicBezTo>
                    <a:pt x="3787" y="12"/>
                    <a:pt x="3655" y="1"/>
                    <a:pt x="35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4" name="Google Shape;13654;p30"/>
            <p:cNvSpPr/>
            <p:nvPr/>
          </p:nvSpPr>
          <p:spPr>
            <a:xfrm>
              <a:off x="222752" y="2869049"/>
              <a:ext cx="146582" cy="123400"/>
            </a:xfrm>
            <a:custGeom>
              <a:avLst/>
              <a:gdLst/>
              <a:ahLst/>
              <a:cxnLst/>
              <a:rect l="l" t="t" r="r" b="b"/>
              <a:pathLst>
                <a:path w="2825" h="2388" extrusionOk="0">
                  <a:moveTo>
                    <a:pt x="1107" y="1"/>
                  </a:moveTo>
                  <a:cubicBezTo>
                    <a:pt x="1005" y="1"/>
                    <a:pt x="906" y="13"/>
                    <a:pt x="814" y="41"/>
                  </a:cubicBezTo>
                  <a:cubicBezTo>
                    <a:pt x="431" y="137"/>
                    <a:pt x="208" y="983"/>
                    <a:pt x="48" y="1541"/>
                  </a:cubicBezTo>
                  <a:cubicBezTo>
                    <a:pt x="0" y="1733"/>
                    <a:pt x="367" y="2036"/>
                    <a:pt x="607" y="2387"/>
                  </a:cubicBezTo>
                  <a:cubicBezTo>
                    <a:pt x="1436" y="1893"/>
                    <a:pt x="2107" y="1541"/>
                    <a:pt x="2729" y="1111"/>
                  </a:cubicBezTo>
                  <a:cubicBezTo>
                    <a:pt x="2825" y="1031"/>
                    <a:pt x="2745" y="488"/>
                    <a:pt x="2665" y="456"/>
                  </a:cubicBezTo>
                  <a:cubicBezTo>
                    <a:pt x="2165" y="272"/>
                    <a:pt x="1589" y="1"/>
                    <a:pt x="1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5" name="Google Shape;13655;p30"/>
            <p:cNvSpPr/>
            <p:nvPr/>
          </p:nvSpPr>
          <p:spPr>
            <a:xfrm>
              <a:off x="453755" y="4941062"/>
              <a:ext cx="146634" cy="129653"/>
            </a:xfrm>
            <a:custGeom>
              <a:avLst/>
              <a:gdLst/>
              <a:ahLst/>
              <a:cxnLst/>
              <a:rect l="l" t="t" r="r" b="b"/>
              <a:pathLst>
                <a:path w="2826" h="2509" extrusionOk="0">
                  <a:moveTo>
                    <a:pt x="527" y="1"/>
                  </a:moveTo>
                  <a:cubicBezTo>
                    <a:pt x="352" y="352"/>
                    <a:pt x="96" y="687"/>
                    <a:pt x="17" y="1054"/>
                  </a:cubicBezTo>
                  <a:cubicBezTo>
                    <a:pt x="1" y="1341"/>
                    <a:pt x="96" y="1629"/>
                    <a:pt x="320" y="1836"/>
                  </a:cubicBezTo>
                  <a:cubicBezTo>
                    <a:pt x="703" y="2139"/>
                    <a:pt x="1166" y="2475"/>
                    <a:pt x="1613" y="2506"/>
                  </a:cubicBezTo>
                  <a:cubicBezTo>
                    <a:pt x="1628" y="2508"/>
                    <a:pt x="1644" y="2509"/>
                    <a:pt x="1660" y="2509"/>
                  </a:cubicBezTo>
                  <a:cubicBezTo>
                    <a:pt x="2002" y="2509"/>
                    <a:pt x="2408" y="2190"/>
                    <a:pt x="2698" y="1916"/>
                  </a:cubicBezTo>
                  <a:cubicBezTo>
                    <a:pt x="2825" y="1788"/>
                    <a:pt x="2794" y="1230"/>
                    <a:pt x="2682" y="1150"/>
                  </a:cubicBezTo>
                  <a:cubicBezTo>
                    <a:pt x="2091" y="847"/>
                    <a:pt x="1485" y="575"/>
                    <a:pt x="878" y="336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6" name="Google Shape;13656;p30"/>
            <p:cNvSpPr/>
            <p:nvPr/>
          </p:nvSpPr>
          <p:spPr>
            <a:xfrm>
              <a:off x="5967149" y="4694992"/>
              <a:ext cx="198781" cy="89346"/>
            </a:xfrm>
            <a:custGeom>
              <a:avLst/>
              <a:gdLst/>
              <a:ahLst/>
              <a:cxnLst/>
              <a:rect l="l" t="t" r="r" b="b"/>
              <a:pathLst>
                <a:path w="3831" h="1729" extrusionOk="0">
                  <a:moveTo>
                    <a:pt x="3084" y="1"/>
                  </a:moveTo>
                  <a:cubicBezTo>
                    <a:pt x="1984" y="1"/>
                    <a:pt x="1004" y="412"/>
                    <a:pt x="80" y="949"/>
                  </a:cubicBezTo>
                  <a:lnTo>
                    <a:pt x="0" y="1379"/>
                  </a:lnTo>
                  <a:cubicBezTo>
                    <a:pt x="308" y="1487"/>
                    <a:pt x="728" y="1728"/>
                    <a:pt x="959" y="1728"/>
                  </a:cubicBezTo>
                  <a:cubicBezTo>
                    <a:pt x="1004" y="1728"/>
                    <a:pt x="1041" y="1719"/>
                    <a:pt x="1070" y="1699"/>
                  </a:cubicBezTo>
                  <a:cubicBezTo>
                    <a:pt x="1386" y="1472"/>
                    <a:pt x="1623" y="1254"/>
                    <a:pt x="1955" y="1254"/>
                  </a:cubicBezTo>
                  <a:cubicBezTo>
                    <a:pt x="2092" y="1254"/>
                    <a:pt x="2245" y="1291"/>
                    <a:pt x="2426" y="1379"/>
                  </a:cubicBezTo>
                  <a:cubicBezTo>
                    <a:pt x="2477" y="1403"/>
                    <a:pt x="2536" y="1414"/>
                    <a:pt x="2601" y="1414"/>
                  </a:cubicBezTo>
                  <a:cubicBezTo>
                    <a:pt x="2882" y="1414"/>
                    <a:pt x="3268" y="1216"/>
                    <a:pt x="3527" y="1060"/>
                  </a:cubicBezTo>
                  <a:cubicBezTo>
                    <a:pt x="3719" y="933"/>
                    <a:pt x="3799" y="566"/>
                    <a:pt x="3830" y="294"/>
                  </a:cubicBezTo>
                  <a:cubicBezTo>
                    <a:pt x="3830" y="199"/>
                    <a:pt x="3495" y="7"/>
                    <a:pt x="3320" y="7"/>
                  </a:cubicBezTo>
                  <a:cubicBezTo>
                    <a:pt x="3241" y="3"/>
                    <a:pt x="3162" y="1"/>
                    <a:pt x="30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7" name="Google Shape;13657;p30"/>
            <p:cNvSpPr/>
            <p:nvPr/>
          </p:nvSpPr>
          <p:spPr>
            <a:xfrm>
              <a:off x="4854217" y="4819836"/>
              <a:ext cx="127539" cy="166135"/>
            </a:xfrm>
            <a:custGeom>
              <a:avLst/>
              <a:gdLst/>
              <a:ahLst/>
              <a:cxnLst/>
              <a:rect l="l" t="t" r="r" b="b"/>
              <a:pathLst>
                <a:path w="2458" h="3215" extrusionOk="0">
                  <a:moveTo>
                    <a:pt x="1596" y="1"/>
                  </a:moveTo>
                  <a:cubicBezTo>
                    <a:pt x="862" y="368"/>
                    <a:pt x="0" y="2395"/>
                    <a:pt x="383" y="2985"/>
                  </a:cubicBezTo>
                  <a:cubicBezTo>
                    <a:pt x="482" y="3133"/>
                    <a:pt x="932" y="3214"/>
                    <a:pt x="1147" y="3214"/>
                  </a:cubicBezTo>
                  <a:cubicBezTo>
                    <a:pt x="1211" y="3214"/>
                    <a:pt x="1254" y="3207"/>
                    <a:pt x="1261" y="3193"/>
                  </a:cubicBezTo>
                  <a:cubicBezTo>
                    <a:pt x="1692" y="2203"/>
                    <a:pt x="2458" y="1230"/>
                    <a:pt x="15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8" name="Google Shape;13658;p30"/>
            <p:cNvSpPr/>
            <p:nvPr/>
          </p:nvSpPr>
          <p:spPr>
            <a:xfrm>
              <a:off x="5045474" y="3202603"/>
              <a:ext cx="104398" cy="121385"/>
            </a:xfrm>
            <a:custGeom>
              <a:avLst/>
              <a:gdLst/>
              <a:ahLst/>
              <a:cxnLst/>
              <a:rect l="l" t="t" r="r" b="b"/>
              <a:pathLst>
                <a:path w="2012" h="2349" extrusionOk="0">
                  <a:moveTo>
                    <a:pt x="921" y="1"/>
                  </a:moveTo>
                  <a:cubicBezTo>
                    <a:pt x="902" y="1"/>
                    <a:pt x="882" y="1"/>
                    <a:pt x="862" y="2"/>
                  </a:cubicBezTo>
                  <a:cubicBezTo>
                    <a:pt x="527" y="18"/>
                    <a:pt x="192" y="353"/>
                    <a:pt x="1" y="465"/>
                  </a:cubicBezTo>
                  <a:cubicBezTo>
                    <a:pt x="1" y="1545"/>
                    <a:pt x="584" y="2349"/>
                    <a:pt x="1149" y="2349"/>
                  </a:cubicBezTo>
                  <a:cubicBezTo>
                    <a:pt x="1160" y="2349"/>
                    <a:pt x="1171" y="2348"/>
                    <a:pt x="1182" y="2348"/>
                  </a:cubicBezTo>
                  <a:cubicBezTo>
                    <a:pt x="1868" y="2332"/>
                    <a:pt x="2011" y="1885"/>
                    <a:pt x="1980" y="1326"/>
                  </a:cubicBezTo>
                  <a:cubicBezTo>
                    <a:pt x="1964" y="626"/>
                    <a:pt x="1705" y="1"/>
                    <a:pt x="9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59" name="Google Shape;13659;p30"/>
            <p:cNvSpPr/>
            <p:nvPr/>
          </p:nvSpPr>
          <p:spPr>
            <a:xfrm>
              <a:off x="1994809" y="4295347"/>
              <a:ext cx="116851" cy="131306"/>
            </a:xfrm>
            <a:custGeom>
              <a:avLst/>
              <a:gdLst/>
              <a:ahLst/>
              <a:cxnLst/>
              <a:rect l="l" t="t" r="r" b="b"/>
              <a:pathLst>
                <a:path w="2252" h="2541" extrusionOk="0">
                  <a:moveTo>
                    <a:pt x="1421" y="1"/>
                  </a:moveTo>
                  <a:cubicBezTo>
                    <a:pt x="958" y="480"/>
                    <a:pt x="416" y="894"/>
                    <a:pt x="97" y="1453"/>
                  </a:cubicBezTo>
                  <a:cubicBezTo>
                    <a:pt x="1" y="1629"/>
                    <a:pt x="527" y="2347"/>
                    <a:pt x="895" y="2506"/>
                  </a:cubicBezTo>
                  <a:cubicBezTo>
                    <a:pt x="952" y="2530"/>
                    <a:pt x="1013" y="2541"/>
                    <a:pt x="1074" y="2541"/>
                  </a:cubicBezTo>
                  <a:cubicBezTo>
                    <a:pt x="1554" y="2541"/>
                    <a:pt x="2110" y="1866"/>
                    <a:pt x="2251" y="1230"/>
                  </a:cubicBezTo>
                  <a:lnTo>
                    <a:pt x="14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0" name="Google Shape;13660;p30"/>
            <p:cNvSpPr/>
            <p:nvPr/>
          </p:nvSpPr>
          <p:spPr>
            <a:xfrm>
              <a:off x="2629132" y="4942716"/>
              <a:ext cx="143313" cy="93480"/>
            </a:xfrm>
            <a:custGeom>
              <a:avLst/>
              <a:gdLst/>
              <a:ahLst/>
              <a:cxnLst/>
              <a:rect l="l" t="t" r="r" b="b"/>
              <a:pathLst>
                <a:path w="2762" h="1809" extrusionOk="0">
                  <a:moveTo>
                    <a:pt x="1166" y="1"/>
                  </a:moveTo>
                  <a:cubicBezTo>
                    <a:pt x="799" y="224"/>
                    <a:pt x="320" y="384"/>
                    <a:pt x="112" y="719"/>
                  </a:cubicBezTo>
                  <a:cubicBezTo>
                    <a:pt x="1" y="894"/>
                    <a:pt x="320" y="1517"/>
                    <a:pt x="591" y="1676"/>
                  </a:cubicBezTo>
                  <a:cubicBezTo>
                    <a:pt x="760" y="1769"/>
                    <a:pt x="977" y="1808"/>
                    <a:pt x="1199" y="1808"/>
                  </a:cubicBezTo>
                  <a:cubicBezTo>
                    <a:pt x="1397" y="1808"/>
                    <a:pt x="1599" y="1777"/>
                    <a:pt x="1772" y="1724"/>
                  </a:cubicBezTo>
                  <a:cubicBezTo>
                    <a:pt x="2075" y="1645"/>
                    <a:pt x="2474" y="1357"/>
                    <a:pt x="2554" y="1086"/>
                  </a:cubicBezTo>
                  <a:cubicBezTo>
                    <a:pt x="2762" y="368"/>
                    <a:pt x="2394" y="128"/>
                    <a:pt x="1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1" name="Google Shape;13661;p30"/>
            <p:cNvSpPr/>
            <p:nvPr/>
          </p:nvSpPr>
          <p:spPr>
            <a:xfrm>
              <a:off x="1785340" y="4069378"/>
              <a:ext cx="128370" cy="113065"/>
            </a:xfrm>
            <a:custGeom>
              <a:avLst/>
              <a:gdLst/>
              <a:ahLst/>
              <a:cxnLst/>
              <a:rect l="l" t="t" r="r" b="b"/>
              <a:pathLst>
                <a:path w="2474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410" y="1804"/>
                  </a:lnTo>
                  <a:cubicBezTo>
                    <a:pt x="2442" y="1661"/>
                    <a:pt x="2458" y="1517"/>
                    <a:pt x="2474" y="1357"/>
                  </a:cubicBez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2" name="Google Shape;13662;p30"/>
            <p:cNvSpPr/>
            <p:nvPr/>
          </p:nvSpPr>
          <p:spPr>
            <a:xfrm>
              <a:off x="2227524" y="3738718"/>
              <a:ext cx="149073" cy="64387"/>
            </a:xfrm>
            <a:custGeom>
              <a:avLst/>
              <a:gdLst/>
              <a:ahLst/>
              <a:cxnLst/>
              <a:rect l="l" t="t" r="r" b="b"/>
              <a:pathLst>
                <a:path w="2873" h="1246" extrusionOk="0">
                  <a:moveTo>
                    <a:pt x="1405" y="0"/>
                  </a:moveTo>
                  <a:cubicBezTo>
                    <a:pt x="974" y="48"/>
                    <a:pt x="527" y="144"/>
                    <a:pt x="112" y="272"/>
                  </a:cubicBezTo>
                  <a:cubicBezTo>
                    <a:pt x="16" y="320"/>
                    <a:pt x="0" y="942"/>
                    <a:pt x="16" y="942"/>
                  </a:cubicBezTo>
                  <a:cubicBezTo>
                    <a:pt x="782" y="1086"/>
                    <a:pt x="1548" y="1197"/>
                    <a:pt x="2330" y="1245"/>
                  </a:cubicBezTo>
                  <a:cubicBezTo>
                    <a:pt x="2334" y="1245"/>
                    <a:pt x="2338" y="1246"/>
                    <a:pt x="2342" y="1246"/>
                  </a:cubicBezTo>
                  <a:cubicBezTo>
                    <a:pt x="2522" y="1246"/>
                    <a:pt x="2873" y="908"/>
                    <a:pt x="2857" y="814"/>
                  </a:cubicBezTo>
                  <a:cubicBezTo>
                    <a:pt x="2777" y="543"/>
                    <a:pt x="2602" y="304"/>
                    <a:pt x="2362" y="160"/>
                  </a:cubicBezTo>
                  <a:cubicBezTo>
                    <a:pt x="2107" y="16"/>
                    <a:pt x="1772" y="48"/>
                    <a:pt x="14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3" name="Google Shape;13663;p30"/>
            <p:cNvSpPr/>
            <p:nvPr/>
          </p:nvSpPr>
          <p:spPr>
            <a:xfrm>
              <a:off x="988921" y="3489754"/>
              <a:ext cx="118874" cy="100818"/>
            </a:xfrm>
            <a:custGeom>
              <a:avLst/>
              <a:gdLst/>
              <a:ahLst/>
              <a:cxnLst/>
              <a:rect l="l" t="t" r="r" b="b"/>
              <a:pathLst>
                <a:path w="2291" h="1951" extrusionOk="0">
                  <a:moveTo>
                    <a:pt x="404" y="1"/>
                  </a:moveTo>
                  <a:cubicBezTo>
                    <a:pt x="287" y="1"/>
                    <a:pt x="167" y="5"/>
                    <a:pt x="44" y="15"/>
                  </a:cubicBezTo>
                  <a:cubicBezTo>
                    <a:pt x="0" y="1057"/>
                    <a:pt x="348" y="1951"/>
                    <a:pt x="752" y="1951"/>
                  </a:cubicBezTo>
                  <a:cubicBezTo>
                    <a:pt x="787" y="1951"/>
                    <a:pt x="822" y="1944"/>
                    <a:pt x="858" y="1930"/>
                  </a:cubicBezTo>
                  <a:cubicBezTo>
                    <a:pt x="1353" y="1754"/>
                    <a:pt x="1927" y="1323"/>
                    <a:pt x="2103" y="876"/>
                  </a:cubicBezTo>
                  <a:cubicBezTo>
                    <a:pt x="2290" y="387"/>
                    <a:pt x="1489" y="1"/>
                    <a:pt x="4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4" name="Google Shape;13664;p30"/>
            <p:cNvSpPr/>
            <p:nvPr/>
          </p:nvSpPr>
          <p:spPr>
            <a:xfrm>
              <a:off x="3612916" y="4483285"/>
              <a:ext cx="141653" cy="94979"/>
            </a:xfrm>
            <a:custGeom>
              <a:avLst/>
              <a:gdLst/>
              <a:ahLst/>
              <a:cxnLst/>
              <a:rect l="l" t="t" r="r" b="b"/>
              <a:pathLst>
                <a:path w="2730" h="1838" extrusionOk="0">
                  <a:moveTo>
                    <a:pt x="638" y="1"/>
                  </a:moveTo>
                  <a:cubicBezTo>
                    <a:pt x="401" y="1"/>
                    <a:pt x="183" y="111"/>
                    <a:pt x="48" y="306"/>
                  </a:cubicBezTo>
                  <a:cubicBezTo>
                    <a:pt x="0" y="545"/>
                    <a:pt x="80" y="784"/>
                    <a:pt x="256" y="944"/>
                  </a:cubicBezTo>
                  <a:cubicBezTo>
                    <a:pt x="878" y="1279"/>
                    <a:pt x="1532" y="1519"/>
                    <a:pt x="2298" y="1838"/>
                  </a:cubicBezTo>
                  <a:cubicBezTo>
                    <a:pt x="2474" y="1566"/>
                    <a:pt x="2729" y="1327"/>
                    <a:pt x="2729" y="1104"/>
                  </a:cubicBezTo>
                  <a:cubicBezTo>
                    <a:pt x="2729" y="848"/>
                    <a:pt x="2522" y="449"/>
                    <a:pt x="2330" y="370"/>
                  </a:cubicBezTo>
                  <a:cubicBezTo>
                    <a:pt x="1788" y="178"/>
                    <a:pt x="1245" y="50"/>
                    <a:pt x="686" y="2"/>
                  </a:cubicBezTo>
                  <a:cubicBezTo>
                    <a:pt x="670" y="1"/>
                    <a:pt x="654" y="1"/>
                    <a:pt x="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5" name="Google Shape;13665;p30"/>
            <p:cNvSpPr/>
            <p:nvPr/>
          </p:nvSpPr>
          <p:spPr>
            <a:xfrm>
              <a:off x="2113216" y="3384081"/>
              <a:ext cx="110209" cy="185617"/>
            </a:xfrm>
            <a:custGeom>
              <a:avLst/>
              <a:gdLst/>
              <a:ahLst/>
              <a:cxnLst/>
              <a:rect l="l" t="t" r="r" b="b"/>
              <a:pathLst>
                <a:path w="2124" h="3592" extrusionOk="0">
                  <a:moveTo>
                    <a:pt x="2124" y="1"/>
                  </a:moveTo>
                  <a:lnTo>
                    <a:pt x="2124" y="1"/>
                  </a:lnTo>
                  <a:cubicBezTo>
                    <a:pt x="895" y="480"/>
                    <a:pt x="1" y="2554"/>
                    <a:pt x="480" y="3592"/>
                  </a:cubicBezTo>
                  <a:cubicBezTo>
                    <a:pt x="1629" y="2698"/>
                    <a:pt x="1900" y="1437"/>
                    <a:pt x="21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6" name="Google Shape;13666;p30"/>
            <p:cNvSpPr/>
            <p:nvPr/>
          </p:nvSpPr>
          <p:spPr>
            <a:xfrm>
              <a:off x="3203110" y="4403294"/>
              <a:ext cx="109223" cy="112290"/>
            </a:xfrm>
            <a:custGeom>
              <a:avLst/>
              <a:gdLst/>
              <a:ahLst/>
              <a:cxnLst/>
              <a:rect l="l" t="t" r="r" b="b"/>
              <a:pathLst>
                <a:path w="2105" h="2173" extrusionOk="0">
                  <a:moveTo>
                    <a:pt x="843" y="0"/>
                  </a:moveTo>
                  <a:cubicBezTo>
                    <a:pt x="656" y="0"/>
                    <a:pt x="0" y="679"/>
                    <a:pt x="62" y="864"/>
                  </a:cubicBezTo>
                  <a:cubicBezTo>
                    <a:pt x="206" y="1359"/>
                    <a:pt x="669" y="1742"/>
                    <a:pt x="1004" y="2173"/>
                  </a:cubicBezTo>
                  <a:lnTo>
                    <a:pt x="1435" y="2125"/>
                  </a:lnTo>
                  <a:cubicBezTo>
                    <a:pt x="1642" y="1742"/>
                    <a:pt x="2105" y="1231"/>
                    <a:pt x="1993" y="976"/>
                  </a:cubicBezTo>
                  <a:cubicBezTo>
                    <a:pt x="1818" y="561"/>
                    <a:pt x="1307" y="178"/>
                    <a:pt x="860" y="2"/>
                  </a:cubicBezTo>
                  <a:cubicBezTo>
                    <a:pt x="855" y="1"/>
                    <a:pt x="849" y="0"/>
                    <a:pt x="8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7" name="Google Shape;13667;p30"/>
            <p:cNvSpPr/>
            <p:nvPr/>
          </p:nvSpPr>
          <p:spPr>
            <a:xfrm>
              <a:off x="3617015" y="3197745"/>
              <a:ext cx="162356" cy="104745"/>
            </a:xfrm>
            <a:custGeom>
              <a:avLst/>
              <a:gdLst/>
              <a:ahLst/>
              <a:cxnLst/>
              <a:rect l="l" t="t" r="r" b="b"/>
              <a:pathLst>
                <a:path w="3129" h="2027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277"/>
                    <a:pt x="1246" y="1995"/>
                    <a:pt x="2379" y="2027"/>
                  </a:cubicBezTo>
                  <a:cubicBezTo>
                    <a:pt x="2618" y="2027"/>
                    <a:pt x="2874" y="1708"/>
                    <a:pt x="3129" y="1548"/>
                  </a:cubicBezTo>
                  <a:cubicBezTo>
                    <a:pt x="2921" y="1325"/>
                    <a:pt x="2762" y="1037"/>
                    <a:pt x="2507" y="910"/>
                  </a:cubicBezTo>
                  <a:cubicBezTo>
                    <a:pt x="2044" y="670"/>
                    <a:pt x="1565" y="463"/>
                    <a:pt x="1070" y="287"/>
                  </a:cubicBezTo>
                  <a:cubicBezTo>
                    <a:pt x="815" y="192"/>
                    <a:pt x="528" y="144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8" name="Google Shape;13668;p30"/>
            <p:cNvSpPr/>
            <p:nvPr/>
          </p:nvSpPr>
          <p:spPr>
            <a:xfrm>
              <a:off x="2224203" y="3634802"/>
              <a:ext cx="161526" cy="98182"/>
            </a:xfrm>
            <a:custGeom>
              <a:avLst/>
              <a:gdLst/>
              <a:ahLst/>
              <a:cxnLst/>
              <a:rect l="l" t="t" r="r" b="b"/>
              <a:pathLst>
                <a:path w="3113" h="1900" extrusionOk="0">
                  <a:moveTo>
                    <a:pt x="1774" y="12"/>
                  </a:moveTo>
                  <a:cubicBezTo>
                    <a:pt x="1767" y="12"/>
                    <a:pt x="1761" y="14"/>
                    <a:pt x="1756" y="16"/>
                  </a:cubicBezTo>
                  <a:cubicBezTo>
                    <a:pt x="1150" y="320"/>
                    <a:pt x="128" y="0"/>
                    <a:pt x="32" y="990"/>
                  </a:cubicBezTo>
                  <a:cubicBezTo>
                    <a:pt x="1" y="1261"/>
                    <a:pt x="591" y="1596"/>
                    <a:pt x="910" y="1900"/>
                  </a:cubicBezTo>
                  <a:cubicBezTo>
                    <a:pt x="3113" y="1740"/>
                    <a:pt x="1772" y="1900"/>
                    <a:pt x="2219" y="415"/>
                  </a:cubicBezTo>
                  <a:cubicBezTo>
                    <a:pt x="2249" y="340"/>
                    <a:pt x="1885" y="12"/>
                    <a:pt x="1774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69" name="Google Shape;13669;p30"/>
            <p:cNvSpPr/>
            <p:nvPr/>
          </p:nvSpPr>
          <p:spPr>
            <a:xfrm>
              <a:off x="3463844" y="3088042"/>
              <a:ext cx="115138" cy="94255"/>
            </a:xfrm>
            <a:custGeom>
              <a:avLst/>
              <a:gdLst/>
              <a:ahLst/>
              <a:cxnLst/>
              <a:rect l="l" t="t" r="r" b="b"/>
              <a:pathLst>
                <a:path w="2219" h="1824" extrusionOk="0">
                  <a:moveTo>
                    <a:pt x="1724" y="1"/>
                  </a:moveTo>
                  <a:cubicBezTo>
                    <a:pt x="1325" y="80"/>
                    <a:pt x="942" y="96"/>
                    <a:pt x="687" y="224"/>
                  </a:cubicBezTo>
                  <a:cubicBezTo>
                    <a:pt x="431" y="352"/>
                    <a:pt x="1" y="655"/>
                    <a:pt x="32" y="814"/>
                  </a:cubicBezTo>
                  <a:cubicBezTo>
                    <a:pt x="96" y="1150"/>
                    <a:pt x="320" y="1596"/>
                    <a:pt x="607" y="1724"/>
                  </a:cubicBezTo>
                  <a:cubicBezTo>
                    <a:pt x="754" y="1793"/>
                    <a:pt x="880" y="1823"/>
                    <a:pt x="990" y="1823"/>
                  </a:cubicBezTo>
                  <a:cubicBezTo>
                    <a:pt x="1516" y="1823"/>
                    <a:pt x="1684" y="1144"/>
                    <a:pt x="2027" y="814"/>
                  </a:cubicBezTo>
                  <a:cubicBezTo>
                    <a:pt x="2155" y="655"/>
                    <a:pt x="2219" y="431"/>
                    <a:pt x="2171" y="224"/>
                  </a:cubicBezTo>
                  <a:cubicBezTo>
                    <a:pt x="2123" y="112"/>
                    <a:pt x="1852" y="64"/>
                    <a:pt x="1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0" name="Google Shape;13670;p30"/>
            <p:cNvSpPr/>
            <p:nvPr/>
          </p:nvSpPr>
          <p:spPr>
            <a:xfrm>
              <a:off x="5625990" y="4688791"/>
              <a:ext cx="154884" cy="76376"/>
            </a:xfrm>
            <a:custGeom>
              <a:avLst/>
              <a:gdLst/>
              <a:ahLst/>
              <a:cxnLst/>
              <a:rect l="l" t="t" r="r" b="b"/>
              <a:pathLst>
                <a:path w="2985" h="1478" extrusionOk="0">
                  <a:moveTo>
                    <a:pt x="1980" y="0"/>
                  </a:moveTo>
                  <a:cubicBezTo>
                    <a:pt x="1400" y="0"/>
                    <a:pt x="717" y="354"/>
                    <a:pt x="0" y="1053"/>
                  </a:cubicBezTo>
                  <a:cubicBezTo>
                    <a:pt x="550" y="1331"/>
                    <a:pt x="966" y="1478"/>
                    <a:pt x="1339" y="1478"/>
                  </a:cubicBezTo>
                  <a:cubicBezTo>
                    <a:pt x="1886" y="1478"/>
                    <a:pt x="2339" y="1161"/>
                    <a:pt x="2984" y="478"/>
                  </a:cubicBezTo>
                  <a:cubicBezTo>
                    <a:pt x="2709" y="158"/>
                    <a:pt x="2368" y="0"/>
                    <a:pt x="19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1" name="Google Shape;13671;p30"/>
            <p:cNvSpPr/>
            <p:nvPr/>
          </p:nvSpPr>
          <p:spPr>
            <a:xfrm>
              <a:off x="5691368" y="4100744"/>
              <a:ext cx="68803" cy="175695"/>
            </a:xfrm>
            <a:custGeom>
              <a:avLst/>
              <a:gdLst/>
              <a:ahLst/>
              <a:cxnLst/>
              <a:rect l="l" t="t" r="r" b="b"/>
              <a:pathLst>
                <a:path w="1326" h="3400" extrusionOk="0">
                  <a:moveTo>
                    <a:pt x="1006" y="0"/>
                  </a:moveTo>
                  <a:cubicBezTo>
                    <a:pt x="671" y="511"/>
                    <a:pt x="81" y="990"/>
                    <a:pt x="49" y="1517"/>
                  </a:cubicBezTo>
                  <a:cubicBezTo>
                    <a:pt x="1" y="2123"/>
                    <a:pt x="432" y="2777"/>
                    <a:pt x="655" y="3400"/>
                  </a:cubicBezTo>
                  <a:lnTo>
                    <a:pt x="1022" y="3304"/>
                  </a:lnTo>
                  <a:cubicBezTo>
                    <a:pt x="1118" y="2251"/>
                    <a:pt x="1230" y="1213"/>
                    <a:pt x="1325" y="176"/>
                  </a:cubicBezTo>
                  <a:lnTo>
                    <a:pt x="10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2" name="Google Shape;13672;p30"/>
            <p:cNvSpPr/>
            <p:nvPr/>
          </p:nvSpPr>
          <p:spPr>
            <a:xfrm>
              <a:off x="1423426" y="4202179"/>
              <a:ext cx="103567" cy="109809"/>
            </a:xfrm>
            <a:custGeom>
              <a:avLst/>
              <a:gdLst/>
              <a:ahLst/>
              <a:cxnLst/>
              <a:rect l="l" t="t" r="r" b="b"/>
              <a:pathLst>
                <a:path w="1996" h="2125" extrusionOk="0">
                  <a:moveTo>
                    <a:pt x="1469" y="0"/>
                  </a:moveTo>
                  <a:lnTo>
                    <a:pt x="1" y="1038"/>
                  </a:lnTo>
                  <a:cubicBezTo>
                    <a:pt x="452" y="1551"/>
                    <a:pt x="751" y="2124"/>
                    <a:pt x="943" y="2124"/>
                  </a:cubicBezTo>
                  <a:cubicBezTo>
                    <a:pt x="948" y="2124"/>
                    <a:pt x="954" y="2124"/>
                    <a:pt x="959" y="2123"/>
                  </a:cubicBezTo>
                  <a:cubicBezTo>
                    <a:pt x="1645" y="1995"/>
                    <a:pt x="1996" y="1437"/>
                    <a:pt x="1932" y="719"/>
                  </a:cubicBezTo>
                  <a:cubicBezTo>
                    <a:pt x="1900" y="463"/>
                    <a:pt x="1629" y="240"/>
                    <a:pt x="146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3" name="Google Shape;13673;p30"/>
            <p:cNvSpPr/>
            <p:nvPr/>
          </p:nvSpPr>
          <p:spPr>
            <a:xfrm>
              <a:off x="152341" y="4090823"/>
              <a:ext cx="76223" cy="131668"/>
            </a:xfrm>
            <a:custGeom>
              <a:avLst/>
              <a:gdLst/>
              <a:ahLst/>
              <a:cxnLst/>
              <a:rect l="l" t="t" r="r" b="b"/>
              <a:pathLst>
                <a:path w="1469" h="2548" extrusionOk="0">
                  <a:moveTo>
                    <a:pt x="431" y="1"/>
                  </a:moveTo>
                  <a:cubicBezTo>
                    <a:pt x="272" y="639"/>
                    <a:pt x="48" y="1198"/>
                    <a:pt x="16" y="1772"/>
                  </a:cubicBezTo>
                  <a:cubicBezTo>
                    <a:pt x="1" y="2028"/>
                    <a:pt x="304" y="2411"/>
                    <a:pt x="559" y="2538"/>
                  </a:cubicBezTo>
                  <a:cubicBezTo>
                    <a:pt x="573" y="2545"/>
                    <a:pt x="591" y="2548"/>
                    <a:pt x="611" y="2548"/>
                  </a:cubicBezTo>
                  <a:cubicBezTo>
                    <a:pt x="800" y="2548"/>
                    <a:pt x="1233" y="2298"/>
                    <a:pt x="1261" y="2139"/>
                  </a:cubicBezTo>
                  <a:cubicBezTo>
                    <a:pt x="1357" y="1357"/>
                    <a:pt x="1469" y="528"/>
                    <a:pt x="4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4" name="Google Shape;13674;p30"/>
            <p:cNvSpPr/>
            <p:nvPr/>
          </p:nvSpPr>
          <p:spPr>
            <a:xfrm>
              <a:off x="1249551" y="3704096"/>
              <a:ext cx="106058" cy="200447"/>
            </a:xfrm>
            <a:custGeom>
              <a:avLst/>
              <a:gdLst/>
              <a:ahLst/>
              <a:cxnLst/>
              <a:rect l="l" t="t" r="r" b="b"/>
              <a:pathLst>
                <a:path w="2044" h="3879" extrusionOk="0">
                  <a:moveTo>
                    <a:pt x="1900" y="0"/>
                  </a:moveTo>
                  <a:lnTo>
                    <a:pt x="1900" y="0"/>
                  </a:lnTo>
                  <a:cubicBezTo>
                    <a:pt x="559" y="702"/>
                    <a:pt x="1" y="2107"/>
                    <a:pt x="400" y="3878"/>
                  </a:cubicBezTo>
                  <a:cubicBezTo>
                    <a:pt x="527" y="3814"/>
                    <a:pt x="639" y="3734"/>
                    <a:pt x="735" y="3639"/>
                  </a:cubicBezTo>
                  <a:cubicBezTo>
                    <a:pt x="1102" y="3192"/>
                    <a:pt x="2043" y="2857"/>
                    <a:pt x="1022" y="2123"/>
                  </a:cubicBezTo>
                  <a:cubicBezTo>
                    <a:pt x="942" y="2059"/>
                    <a:pt x="990" y="1740"/>
                    <a:pt x="1070" y="1580"/>
                  </a:cubicBezTo>
                  <a:cubicBezTo>
                    <a:pt x="1325" y="1053"/>
                    <a:pt x="1628" y="527"/>
                    <a:pt x="19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5" name="Google Shape;13675;p30"/>
            <p:cNvSpPr/>
            <p:nvPr/>
          </p:nvSpPr>
          <p:spPr>
            <a:xfrm>
              <a:off x="3166581" y="4005923"/>
              <a:ext cx="83695" cy="133632"/>
            </a:xfrm>
            <a:custGeom>
              <a:avLst/>
              <a:gdLst/>
              <a:ahLst/>
              <a:cxnLst/>
              <a:rect l="l" t="t" r="r" b="b"/>
              <a:pathLst>
                <a:path w="1613" h="2586" extrusionOk="0">
                  <a:moveTo>
                    <a:pt x="1325" y="0"/>
                  </a:moveTo>
                  <a:cubicBezTo>
                    <a:pt x="1006" y="80"/>
                    <a:pt x="447" y="96"/>
                    <a:pt x="399" y="255"/>
                  </a:cubicBezTo>
                  <a:cubicBezTo>
                    <a:pt x="224" y="1021"/>
                    <a:pt x="96" y="1803"/>
                    <a:pt x="0" y="2585"/>
                  </a:cubicBezTo>
                  <a:lnTo>
                    <a:pt x="255" y="2522"/>
                  </a:lnTo>
                  <a:cubicBezTo>
                    <a:pt x="702" y="1995"/>
                    <a:pt x="1117" y="1436"/>
                    <a:pt x="1500" y="862"/>
                  </a:cubicBezTo>
                  <a:cubicBezTo>
                    <a:pt x="1612" y="654"/>
                    <a:pt x="1389" y="287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6" name="Google Shape;13676;p30"/>
            <p:cNvSpPr/>
            <p:nvPr/>
          </p:nvSpPr>
          <p:spPr>
            <a:xfrm>
              <a:off x="2976103" y="4113094"/>
              <a:ext cx="69633" cy="122935"/>
            </a:xfrm>
            <a:custGeom>
              <a:avLst/>
              <a:gdLst/>
              <a:ahLst/>
              <a:cxnLst/>
              <a:rect l="l" t="t" r="r" b="b"/>
              <a:pathLst>
                <a:path w="1342" h="2379" extrusionOk="0">
                  <a:moveTo>
                    <a:pt x="901" y="0"/>
                  </a:moveTo>
                  <a:cubicBezTo>
                    <a:pt x="898" y="0"/>
                    <a:pt x="896" y="0"/>
                    <a:pt x="894" y="1"/>
                  </a:cubicBezTo>
                  <a:cubicBezTo>
                    <a:pt x="655" y="65"/>
                    <a:pt x="304" y="240"/>
                    <a:pt x="240" y="432"/>
                  </a:cubicBezTo>
                  <a:cubicBezTo>
                    <a:pt x="1" y="1246"/>
                    <a:pt x="160" y="1932"/>
                    <a:pt x="1293" y="2379"/>
                  </a:cubicBezTo>
                  <a:cubicBezTo>
                    <a:pt x="1293" y="1677"/>
                    <a:pt x="1341" y="1102"/>
                    <a:pt x="1277" y="543"/>
                  </a:cubicBezTo>
                  <a:cubicBezTo>
                    <a:pt x="1262" y="356"/>
                    <a:pt x="1001" y="0"/>
                    <a:pt x="9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7" name="Google Shape;13677;p30"/>
            <p:cNvSpPr/>
            <p:nvPr/>
          </p:nvSpPr>
          <p:spPr>
            <a:xfrm>
              <a:off x="2534749" y="3805532"/>
              <a:ext cx="80374" cy="106399"/>
            </a:xfrm>
            <a:custGeom>
              <a:avLst/>
              <a:gdLst/>
              <a:ahLst/>
              <a:cxnLst/>
              <a:rect l="l" t="t" r="r" b="b"/>
              <a:pathLst>
                <a:path w="1549" h="2059" extrusionOk="0">
                  <a:moveTo>
                    <a:pt x="639" y="0"/>
                  </a:moveTo>
                  <a:cubicBezTo>
                    <a:pt x="415" y="255"/>
                    <a:pt x="0" y="527"/>
                    <a:pt x="32" y="734"/>
                  </a:cubicBezTo>
                  <a:cubicBezTo>
                    <a:pt x="96" y="1117"/>
                    <a:pt x="415" y="1436"/>
                    <a:pt x="798" y="2059"/>
                  </a:cubicBezTo>
                  <a:cubicBezTo>
                    <a:pt x="1149" y="1500"/>
                    <a:pt x="1548" y="1149"/>
                    <a:pt x="1484" y="974"/>
                  </a:cubicBezTo>
                  <a:cubicBezTo>
                    <a:pt x="1325" y="606"/>
                    <a:pt x="926" y="319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8" name="Google Shape;13678;p30"/>
            <p:cNvSpPr/>
            <p:nvPr/>
          </p:nvSpPr>
          <p:spPr>
            <a:xfrm>
              <a:off x="2851936" y="4386913"/>
              <a:ext cx="91114" cy="87486"/>
            </a:xfrm>
            <a:custGeom>
              <a:avLst/>
              <a:gdLst/>
              <a:ahLst/>
              <a:cxnLst/>
              <a:rect l="l" t="t" r="r" b="b"/>
              <a:pathLst>
                <a:path w="1756" h="1693" extrusionOk="0">
                  <a:moveTo>
                    <a:pt x="845" y="0"/>
                  </a:moveTo>
                  <a:cubicBezTo>
                    <a:pt x="558" y="351"/>
                    <a:pt x="239" y="686"/>
                    <a:pt x="48" y="1085"/>
                  </a:cubicBezTo>
                  <a:cubicBezTo>
                    <a:pt x="0" y="1195"/>
                    <a:pt x="448" y="1692"/>
                    <a:pt x="493" y="1692"/>
                  </a:cubicBezTo>
                  <a:cubicBezTo>
                    <a:pt x="493" y="1692"/>
                    <a:pt x="494" y="1692"/>
                    <a:pt x="494" y="1692"/>
                  </a:cubicBezTo>
                  <a:cubicBezTo>
                    <a:pt x="941" y="1421"/>
                    <a:pt x="1356" y="1117"/>
                    <a:pt x="1755" y="798"/>
                  </a:cubicBezTo>
                  <a:lnTo>
                    <a:pt x="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79" name="Google Shape;13679;p30"/>
            <p:cNvSpPr/>
            <p:nvPr/>
          </p:nvSpPr>
          <p:spPr>
            <a:xfrm>
              <a:off x="1307509" y="316107"/>
              <a:ext cx="433987" cy="662577"/>
            </a:xfrm>
            <a:custGeom>
              <a:avLst/>
              <a:gdLst/>
              <a:ahLst/>
              <a:cxnLst/>
              <a:rect l="l" t="t" r="r" b="b"/>
              <a:pathLst>
                <a:path w="8364" h="12822" extrusionOk="0">
                  <a:moveTo>
                    <a:pt x="4661" y="0"/>
                  </a:moveTo>
                  <a:cubicBezTo>
                    <a:pt x="4639" y="0"/>
                    <a:pt x="4618" y="2"/>
                    <a:pt x="4597" y="5"/>
                  </a:cubicBezTo>
                  <a:cubicBezTo>
                    <a:pt x="3336" y="164"/>
                    <a:pt x="1118" y="2766"/>
                    <a:pt x="942" y="4026"/>
                  </a:cubicBezTo>
                  <a:cubicBezTo>
                    <a:pt x="831" y="4808"/>
                    <a:pt x="559" y="5558"/>
                    <a:pt x="352" y="6340"/>
                  </a:cubicBezTo>
                  <a:cubicBezTo>
                    <a:pt x="256" y="6755"/>
                    <a:pt x="128" y="7170"/>
                    <a:pt x="1" y="7665"/>
                  </a:cubicBezTo>
                  <a:cubicBezTo>
                    <a:pt x="80" y="7825"/>
                    <a:pt x="112" y="8080"/>
                    <a:pt x="272" y="8224"/>
                  </a:cubicBezTo>
                  <a:cubicBezTo>
                    <a:pt x="1740" y="9660"/>
                    <a:pt x="3240" y="11096"/>
                    <a:pt x="4741" y="12517"/>
                  </a:cubicBezTo>
                  <a:cubicBezTo>
                    <a:pt x="4967" y="12723"/>
                    <a:pt x="5194" y="12821"/>
                    <a:pt x="5404" y="12821"/>
                  </a:cubicBezTo>
                  <a:cubicBezTo>
                    <a:pt x="5697" y="12821"/>
                    <a:pt x="5959" y="12630"/>
                    <a:pt x="6145" y="12277"/>
                  </a:cubicBezTo>
                  <a:cubicBezTo>
                    <a:pt x="6480" y="11591"/>
                    <a:pt x="6767" y="10889"/>
                    <a:pt x="6975" y="10155"/>
                  </a:cubicBezTo>
                  <a:cubicBezTo>
                    <a:pt x="7374" y="8718"/>
                    <a:pt x="7613" y="7234"/>
                    <a:pt x="8060" y="5814"/>
                  </a:cubicBezTo>
                  <a:cubicBezTo>
                    <a:pt x="8347" y="4904"/>
                    <a:pt x="8363" y="4186"/>
                    <a:pt x="7709" y="3420"/>
                  </a:cubicBezTo>
                  <a:cubicBezTo>
                    <a:pt x="6959" y="2542"/>
                    <a:pt x="6400" y="1521"/>
                    <a:pt x="5682" y="611"/>
                  </a:cubicBezTo>
                  <a:cubicBezTo>
                    <a:pt x="5443" y="327"/>
                    <a:pt x="4993" y="0"/>
                    <a:pt x="46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0" name="Google Shape;13680;p30"/>
            <p:cNvSpPr/>
            <p:nvPr/>
          </p:nvSpPr>
          <p:spPr>
            <a:xfrm>
              <a:off x="3950755" y="2427186"/>
              <a:ext cx="385109" cy="382292"/>
            </a:xfrm>
            <a:custGeom>
              <a:avLst/>
              <a:gdLst/>
              <a:ahLst/>
              <a:cxnLst/>
              <a:rect l="l" t="t" r="r" b="b"/>
              <a:pathLst>
                <a:path w="7422" h="7398" extrusionOk="0">
                  <a:moveTo>
                    <a:pt x="6064" y="0"/>
                  </a:moveTo>
                  <a:cubicBezTo>
                    <a:pt x="5858" y="0"/>
                    <a:pt x="5622" y="56"/>
                    <a:pt x="5363" y="150"/>
                  </a:cubicBezTo>
                  <a:cubicBezTo>
                    <a:pt x="3559" y="788"/>
                    <a:pt x="1932" y="1666"/>
                    <a:pt x="655" y="3166"/>
                  </a:cubicBezTo>
                  <a:cubicBezTo>
                    <a:pt x="1" y="3948"/>
                    <a:pt x="176" y="5480"/>
                    <a:pt x="1054" y="6007"/>
                  </a:cubicBezTo>
                  <a:cubicBezTo>
                    <a:pt x="1596" y="6326"/>
                    <a:pt x="2139" y="6645"/>
                    <a:pt x="2682" y="6980"/>
                  </a:cubicBezTo>
                  <a:cubicBezTo>
                    <a:pt x="3099" y="7245"/>
                    <a:pt x="3659" y="7397"/>
                    <a:pt x="4172" y="7397"/>
                  </a:cubicBezTo>
                  <a:cubicBezTo>
                    <a:pt x="4679" y="7397"/>
                    <a:pt x="5141" y="7249"/>
                    <a:pt x="5379" y="6917"/>
                  </a:cubicBezTo>
                  <a:cubicBezTo>
                    <a:pt x="6257" y="5672"/>
                    <a:pt x="7422" y="4491"/>
                    <a:pt x="7374" y="2703"/>
                  </a:cubicBezTo>
                  <a:cubicBezTo>
                    <a:pt x="7214" y="2113"/>
                    <a:pt x="7023" y="1522"/>
                    <a:pt x="6911" y="900"/>
                  </a:cubicBezTo>
                  <a:cubicBezTo>
                    <a:pt x="6792" y="243"/>
                    <a:pt x="6492" y="0"/>
                    <a:pt x="60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1" name="Google Shape;13681;p30"/>
            <p:cNvSpPr/>
            <p:nvPr/>
          </p:nvSpPr>
          <p:spPr>
            <a:xfrm>
              <a:off x="3374390" y="2578849"/>
              <a:ext cx="539163" cy="257548"/>
            </a:xfrm>
            <a:custGeom>
              <a:avLst/>
              <a:gdLst/>
              <a:ahLst/>
              <a:cxnLst/>
              <a:rect l="l" t="t" r="r" b="b"/>
              <a:pathLst>
                <a:path w="10391" h="4984" extrusionOk="0">
                  <a:moveTo>
                    <a:pt x="3955" y="1"/>
                  </a:moveTo>
                  <a:cubicBezTo>
                    <a:pt x="3166" y="1"/>
                    <a:pt x="2547" y="521"/>
                    <a:pt x="1964" y="1380"/>
                  </a:cubicBezTo>
                  <a:cubicBezTo>
                    <a:pt x="1437" y="2130"/>
                    <a:pt x="687" y="2737"/>
                    <a:pt x="65" y="3423"/>
                  </a:cubicBezTo>
                  <a:cubicBezTo>
                    <a:pt x="1" y="3487"/>
                    <a:pt x="33" y="3646"/>
                    <a:pt x="17" y="3870"/>
                  </a:cubicBezTo>
                  <a:lnTo>
                    <a:pt x="607" y="3598"/>
                  </a:lnTo>
                  <a:lnTo>
                    <a:pt x="607" y="4173"/>
                  </a:lnTo>
                  <a:cubicBezTo>
                    <a:pt x="2028" y="4269"/>
                    <a:pt x="3304" y="4333"/>
                    <a:pt x="4597" y="4444"/>
                  </a:cubicBezTo>
                  <a:cubicBezTo>
                    <a:pt x="5475" y="4508"/>
                    <a:pt x="6321" y="4891"/>
                    <a:pt x="7119" y="4971"/>
                  </a:cubicBezTo>
                  <a:cubicBezTo>
                    <a:pt x="7192" y="4979"/>
                    <a:pt x="7266" y="4983"/>
                    <a:pt x="7341" y="4983"/>
                  </a:cubicBezTo>
                  <a:cubicBezTo>
                    <a:pt x="8253" y="4983"/>
                    <a:pt x="9240" y="4386"/>
                    <a:pt x="10199" y="4061"/>
                  </a:cubicBezTo>
                  <a:cubicBezTo>
                    <a:pt x="10263" y="4029"/>
                    <a:pt x="10295" y="3854"/>
                    <a:pt x="10390" y="3678"/>
                  </a:cubicBezTo>
                  <a:lnTo>
                    <a:pt x="9513" y="3471"/>
                  </a:lnTo>
                  <a:cubicBezTo>
                    <a:pt x="9513" y="1013"/>
                    <a:pt x="8731" y="949"/>
                    <a:pt x="7071" y="614"/>
                  </a:cubicBezTo>
                  <a:cubicBezTo>
                    <a:pt x="6899" y="576"/>
                    <a:pt x="6714" y="568"/>
                    <a:pt x="6527" y="568"/>
                  </a:cubicBezTo>
                  <a:cubicBezTo>
                    <a:pt x="6386" y="568"/>
                    <a:pt x="6243" y="572"/>
                    <a:pt x="6104" y="572"/>
                  </a:cubicBezTo>
                  <a:cubicBezTo>
                    <a:pt x="5809" y="572"/>
                    <a:pt x="5527" y="552"/>
                    <a:pt x="5299" y="423"/>
                  </a:cubicBezTo>
                  <a:cubicBezTo>
                    <a:pt x="4796" y="133"/>
                    <a:pt x="4354" y="1"/>
                    <a:pt x="39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2" name="Google Shape;13682;p30"/>
            <p:cNvSpPr/>
            <p:nvPr/>
          </p:nvSpPr>
          <p:spPr>
            <a:xfrm>
              <a:off x="2099985" y="2629541"/>
              <a:ext cx="426515" cy="307931"/>
            </a:xfrm>
            <a:custGeom>
              <a:avLst/>
              <a:gdLst/>
              <a:ahLst/>
              <a:cxnLst/>
              <a:rect l="l" t="t" r="r" b="b"/>
              <a:pathLst>
                <a:path w="8220" h="5959" extrusionOk="0">
                  <a:moveTo>
                    <a:pt x="687" y="0"/>
                  </a:moveTo>
                  <a:cubicBezTo>
                    <a:pt x="543" y="96"/>
                    <a:pt x="224" y="208"/>
                    <a:pt x="96" y="431"/>
                  </a:cubicBezTo>
                  <a:cubicBezTo>
                    <a:pt x="1" y="670"/>
                    <a:pt x="17" y="942"/>
                    <a:pt x="144" y="1165"/>
                  </a:cubicBezTo>
                  <a:cubicBezTo>
                    <a:pt x="368" y="1484"/>
                    <a:pt x="639" y="1788"/>
                    <a:pt x="958" y="2043"/>
                  </a:cubicBezTo>
                  <a:cubicBezTo>
                    <a:pt x="1996" y="2969"/>
                    <a:pt x="3097" y="3846"/>
                    <a:pt x="4086" y="4820"/>
                  </a:cubicBezTo>
                  <a:cubicBezTo>
                    <a:pt x="4883" y="5584"/>
                    <a:pt x="5257" y="5959"/>
                    <a:pt x="5652" y="5959"/>
                  </a:cubicBezTo>
                  <a:cubicBezTo>
                    <a:pt x="6017" y="5959"/>
                    <a:pt x="6400" y="5639"/>
                    <a:pt x="7150" y="5011"/>
                  </a:cubicBezTo>
                  <a:cubicBezTo>
                    <a:pt x="8220" y="4118"/>
                    <a:pt x="8220" y="3048"/>
                    <a:pt x="6975" y="2346"/>
                  </a:cubicBezTo>
                  <a:cubicBezTo>
                    <a:pt x="5794" y="1692"/>
                    <a:pt x="4501" y="1213"/>
                    <a:pt x="3240" y="718"/>
                  </a:cubicBezTo>
                  <a:cubicBezTo>
                    <a:pt x="2458" y="431"/>
                    <a:pt x="1628" y="256"/>
                    <a:pt x="6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3" name="Google Shape;13683;p30"/>
            <p:cNvSpPr/>
            <p:nvPr/>
          </p:nvSpPr>
          <p:spPr>
            <a:xfrm>
              <a:off x="3146708" y="1869317"/>
              <a:ext cx="300636" cy="293204"/>
            </a:xfrm>
            <a:custGeom>
              <a:avLst/>
              <a:gdLst/>
              <a:ahLst/>
              <a:cxnLst/>
              <a:rect l="l" t="t" r="r" b="b"/>
              <a:pathLst>
                <a:path w="5794" h="5674" extrusionOk="0">
                  <a:moveTo>
                    <a:pt x="2850" y="0"/>
                  </a:moveTo>
                  <a:cubicBezTo>
                    <a:pt x="2406" y="0"/>
                    <a:pt x="1923" y="127"/>
                    <a:pt x="1564" y="317"/>
                  </a:cubicBezTo>
                  <a:cubicBezTo>
                    <a:pt x="463" y="876"/>
                    <a:pt x="224" y="1993"/>
                    <a:pt x="255" y="3158"/>
                  </a:cubicBezTo>
                  <a:lnTo>
                    <a:pt x="0" y="3301"/>
                  </a:lnTo>
                  <a:cubicBezTo>
                    <a:pt x="335" y="3876"/>
                    <a:pt x="543" y="4658"/>
                    <a:pt x="1053" y="4993"/>
                  </a:cubicBezTo>
                  <a:cubicBezTo>
                    <a:pt x="1660" y="5408"/>
                    <a:pt x="2506" y="5456"/>
                    <a:pt x="3256" y="5615"/>
                  </a:cubicBezTo>
                  <a:cubicBezTo>
                    <a:pt x="3429" y="5653"/>
                    <a:pt x="3593" y="5673"/>
                    <a:pt x="3749" y="5673"/>
                  </a:cubicBezTo>
                  <a:cubicBezTo>
                    <a:pt x="4313" y="5673"/>
                    <a:pt x="4763" y="5411"/>
                    <a:pt x="5075" y="4786"/>
                  </a:cubicBezTo>
                  <a:cubicBezTo>
                    <a:pt x="5793" y="3333"/>
                    <a:pt x="5011" y="700"/>
                    <a:pt x="3479" y="110"/>
                  </a:cubicBezTo>
                  <a:cubicBezTo>
                    <a:pt x="3295" y="34"/>
                    <a:pt x="3078" y="0"/>
                    <a:pt x="2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4" name="Google Shape;13684;p30"/>
            <p:cNvSpPr/>
            <p:nvPr/>
          </p:nvSpPr>
          <p:spPr>
            <a:xfrm>
              <a:off x="2062885" y="2235528"/>
              <a:ext cx="257414" cy="218430"/>
            </a:xfrm>
            <a:custGeom>
              <a:avLst/>
              <a:gdLst/>
              <a:ahLst/>
              <a:cxnLst/>
              <a:rect l="l" t="t" r="r" b="b"/>
              <a:pathLst>
                <a:path w="4961" h="4227" extrusionOk="0">
                  <a:moveTo>
                    <a:pt x="3095" y="1"/>
                  </a:moveTo>
                  <a:cubicBezTo>
                    <a:pt x="2812" y="1"/>
                    <a:pt x="2500" y="101"/>
                    <a:pt x="2152" y="348"/>
                  </a:cubicBezTo>
                  <a:cubicBezTo>
                    <a:pt x="1881" y="555"/>
                    <a:pt x="1370" y="412"/>
                    <a:pt x="1003" y="539"/>
                  </a:cubicBezTo>
                  <a:cubicBezTo>
                    <a:pt x="700" y="635"/>
                    <a:pt x="237" y="890"/>
                    <a:pt x="205" y="1114"/>
                  </a:cubicBezTo>
                  <a:cubicBezTo>
                    <a:pt x="1" y="2670"/>
                    <a:pt x="695" y="4227"/>
                    <a:pt x="2424" y="4227"/>
                  </a:cubicBezTo>
                  <a:cubicBezTo>
                    <a:pt x="2450" y="4227"/>
                    <a:pt x="2477" y="4227"/>
                    <a:pt x="2503" y="4226"/>
                  </a:cubicBezTo>
                  <a:cubicBezTo>
                    <a:pt x="2528" y="4226"/>
                    <a:pt x="2553" y="4226"/>
                    <a:pt x="2577" y="4226"/>
                  </a:cubicBezTo>
                  <a:cubicBezTo>
                    <a:pt x="3741" y="4226"/>
                    <a:pt x="4332" y="3848"/>
                    <a:pt x="4801" y="2550"/>
                  </a:cubicBezTo>
                  <a:cubicBezTo>
                    <a:pt x="4961" y="2103"/>
                    <a:pt x="4961" y="1337"/>
                    <a:pt x="4674" y="1018"/>
                  </a:cubicBezTo>
                  <a:cubicBezTo>
                    <a:pt x="4240" y="529"/>
                    <a:pt x="3744" y="1"/>
                    <a:pt x="30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5" name="Google Shape;13685;p30"/>
            <p:cNvSpPr/>
            <p:nvPr/>
          </p:nvSpPr>
          <p:spPr>
            <a:xfrm>
              <a:off x="3892796" y="2149698"/>
              <a:ext cx="241017" cy="229747"/>
            </a:xfrm>
            <a:custGeom>
              <a:avLst/>
              <a:gdLst/>
              <a:ahLst/>
              <a:cxnLst/>
              <a:rect l="l" t="t" r="r" b="b"/>
              <a:pathLst>
                <a:path w="4645" h="4446" extrusionOk="0">
                  <a:moveTo>
                    <a:pt x="1236" y="1"/>
                  </a:moveTo>
                  <a:cubicBezTo>
                    <a:pt x="921" y="1"/>
                    <a:pt x="580" y="81"/>
                    <a:pt x="383" y="221"/>
                  </a:cubicBezTo>
                  <a:cubicBezTo>
                    <a:pt x="96" y="445"/>
                    <a:pt x="0" y="1067"/>
                    <a:pt x="16" y="1546"/>
                  </a:cubicBezTo>
                  <a:cubicBezTo>
                    <a:pt x="48" y="2025"/>
                    <a:pt x="320" y="2488"/>
                    <a:pt x="463" y="2950"/>
                  </a:cubicBezTo>
                  <a:cubicBezTo>
                    <a:pt x="770" y="3916"/>
                    <a:pt x="1384" y="4445"/>
                    <a:pt x="2162" y="4445"/>
                  </a:cubicBezTo>
                  <a:cubicBezTo>
                    <a:pt x="2476" y="4445"/>
                    <a:pt x="2818" y="4359"/>
                    <a:pt x="3176" y="4179"/>
                  </a:cubicBezTo>
                  <a:cubicBezTo>
                    <a:pt x="3703" y="3924"/>
                    <a:pt x="4134" y="3493"/>
                    <a:pt x="4645" y="3126"/>
                  </a:cubicBezTo>
                  <a:cubicBezTo>
                    <a:pt x="4198" y="2583"/>
                    <a:pt x="3910" y="2200"/>
                    <a:pt x="3575" y="1849"/>
                  </a:cubicBezTo>
                  <a:cubicBezTo>
                    <a:pt x="3001" y="1243"/>
                    <a:pt x="2490" y="572"/>
                    <a:pt x="1804" y="126"/>
                  </a:cubicBezTo>
                  <a:cubicBezTo>
                    <a:pt x="1666" y="40"/>
                    <a:pt x="1457" y="1"/>
                    <a:pt x="12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6" name="Google Shape;13686;p30"/>
            <p:cNvSpPr/>
            <p:nvPr/>
          </p:nvSpPr>
          <p:spPr>
            <a:xfrm>
              <a:off x="3405055" y="2241936"/>
              <a:ext cx="271683" cy="202204"/>
            </a:xfrm>
            <a:custGeom>
              <a:avLst/>
              <a:gdLst/>
              <a:ahLst/>
              <a:cxnLst/>
              <a:rect l="l" t="t" r="r" b="b"/>
              <a:pathLst>
                <a:path w="5236" h="3913" extrusionOk="0">
                  <a:moveTo>
                    <a:pt x="0" y="0"/>
                  </a:moveTo>
                  <a:lnTo>
                    <a:pt x="0" y="0"/>
                  </a:lnTo>
                  <a:cubicBezTo>
                    <a:pt x="431" y="1421"/>
                    <a:pt x="719" y="2458"/>
                    <a:pt x="1070" y="3479"/>
                  </a:cubicBezTo>
                  <a:cubicBezTo>
                    <a:pt x="1130" y="3646"/>
                    <a:pt x="1377" y="3913"/>
                    <a:pt x="1512" y="3913"/>
                  </a:cubicBezTo>
                  <a:cubicBezTo>
                    <a:pt x="1519" y="3913"/>
                    <a:pt x="1526" y="3912"/>
                    <a:pt x="1532" y="3910"/>
                  </a:cubicBezTo>
                  <a:cubicBezTo>
                    <a:pt x="2506" y="3671"/>
                    <a:pt x="3559" y="3527"/>
                    <a:pt x="4421" y="3049"/>
                  </a:cubicBezTo>
                  <a:cubicBezTo>
                    <a:pt x="5187" y="2618"/>
                    <a:pt x="5235" y="1405"/>
                    <a:pt x="4645" y="1229"/>
                  </a:cubicBezTo>
                  <a:cubicBezTo>
                    <a:pt x="3208" y="766"/>
                    <a:pt x="1740" y="44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7" name="Google Shape;13687;p30"/>
            <p:cNvSpPr/>
            <p:nvPr/>
          </p:nvSpPr>
          <p:spPr>
            <a:xfrm>
              <a:off x="2610089" y="2486818"/>
              <a:ext cx="220314" cy="184841"/>
            </a:xfrm>
            <a:custGeom>
              <a:avLst/>
              <a:gdLst/>
              <a:ahLst/>
              <a:cxnLst/>
              <a:rect l="l" t="t" r="r" b="b"/>
              <a:pathLst>
                <a:path w="4246" h="3577" extrusionOk="0">
                  <a:moveTo>
                    <a:pt x="1973" y="0"/>
                  </a:moveTo>
                  <a:cubicBezTo>
                    <a:pt x="1867" y="0"/>
                    <a:pt x="1767" y="16"/>
                    <a:pt x="1676" y="49"/>
                  </a:cubicBezTo>
                  <a:cubicBezTo>
                    <a:pt x="974" y="289"/>
                    <a:pt x="543" y="1262"/>
                    <a:pt x="1" y="1916"/>
                  </a:cubicBezTo>
                  <a:cubicBezTo>
                    <a:pt x="222" y="2676"/>
                    <a:pt x="1118" y="3576"/>
                    <a:pt x="1693" y="3576"/>
                  </a:cubicBezTo>
                  <a:cubicBezTo>
                    <a:pt x="1698" y="3576"/>
                    <a:pt x="1703" y="3576"/>
                    <a:pt x="1708" y="3576"/>
                  </a:cubicBezTo>
                  <a:cubicBezTo>
                    <a:pt x="2746" y="3528"/>
                    <a:pt x="4246" y="2395"/>
                    <a:pt x="4246" y="1661"/>
                  </a:cubicBezTo>
                  <a:cubicBezTo>
                    <a:pt x="4246" y="1118"/>
                    <a:pt x="2878" y="0"/>
                    <a:pt x="19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8" name="Google Shape;13688;p30"/>
            <p:cNvSpPr/>
            <p:nvPr/>
          </p:nvSpPr>
          <p:spPr>
            <a:xfrm>
              <a:off x="1235490" y="140321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3" y="1"/>
                  </a:moveTo>
                  <a:cubicBezTo>
                    <a:pt x="3192" y="81"/>
                    <a:pt x="2857" y="81"/>
                    <a:pt x="2681" y="256"/>
                  </a:cubicBezTo>
                  <a:cubicBezTo>
                    <a:pt x="1899" y="974"/>
                    <a:pt x="1165" y="1740"/>
                    <a:pt x="431" y="2522"/>
                  </a:cubicBezTo>
                  <a:cubicBezTo>
                    <a:pt x="272" y="2682"/>
                    <a:pt x="208" y="2921"/>
                    <a:pt x="0" y="3320"/>
                  </a:cubicBezTo>
                  <a:cubicBezTo>
                    <a:pt x="431" y="3895"/>
                    <a:pt x="910" y="4438"/>
                    <a:pt x="1405" y="4948"/>
                  </a:cubicBezTo>
                  <a:cubicBezTo>
                    <a:pt x="1421" y="4962"/>
                    <a:pt x="1451" y="4969"/>
                    <a:pt x="1489" y="4969"/>
                  </a:cubicBezTo>
                  <a:cubicBezTo>
                    <a:pt x="1711" y="4969"/>
                    <a:pt x="2233" y="4753"/>
                    <a:pt x="2314" y="4549"/>
                  </a:cubicBezTo>
                  <a:cubicBezTo>
                    <a:pt x="2825" y="3368"/>
                    <a:pt x="3240" y="2139"/>
                    <a:pt x="3623" y="911"/>
                  </a:cubicBezTo>
                  <a:cubicBezTo>
                    <a:pt x="3703" y="655"/>
                    <a:pt x="3511" y="304"/>
                    <a:pt x="3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89" name="Google Shape;13689;p30"/>
            <p:cNvSpPr/>
            <p:nvPr/>
          </p:nvSpPr>
          <p:spPr>
            <a:xfrm>
              <a:off x="3913500" y="2908269"/>
              <a:ext cx="192139" cy="256773"/>
            </a:xfrm>
            <a:custGeom>
              <a:avLst/>
              <a:gdLst/>
              <a:ahLst/>
              <a:cxnLst/>
              <a:rect l="l" t="t" r="r" b="b"/>
              <a:pathLst>
                <a:path w="3703" h="4969" extrusionOk="0">
                  <a:moveTo>
                    <a:pt x="3464" y="0"/>
                  </a:moveTo>
                  <a:cubicBezTo>
                    <a:pt x="3192" y="80"/>
                    <a:pt x="2857" y="80"/>
                    <a:pt x="2682" y="240"/>
                  </a:cubicBezTo>
                  <a:cubicBezTo>
                    <a:pt x="1900" y="974"/>
                    <a:pt x="1149" y="1740"/>
                    <a:pt x="415" y="2506"/>
                  </a:cubicBezTo>
                  <a:cubicBezTo>
                    <a:pt x="272" y="2666"/>
                    <a:pt x="208" y="2905"/>
                    <a:pt x="0" y="3304"/>
                  </a:cubicBezTo>
                  <a:cubicBezTo>
                    <a:pt x="431" y="3878"/>
                    <a:pt x="910" y="4437"/>
                    <a:pt x="1405" y="4948"/>
                  </a:cubicBezTo>
                  <a:cubicBezTo>
                    <a:pt x="1421" y="4962"/>
                    <a:pt x="1451" y="4968"/>
                    <a:pt x="1489" y="4968"/>
                  </a:cubicBezTo>
                  <a:cubicBezTo>
                    <a:pt x="1711" y="4968"/>
                    <a:pt x="2233" y="4753"/>
                    <a:pt x="2314" y="4549"/>
                  </a:cubicBezTo>
                  <a:cubicBezTo>
                    <a:pt x="2825" y="3352"/>
                    <a:pt x="3240" y="2123"/>
                    <a:pt x="3623" y="894"/>
                  </a:cubicBezTo>
                  <a:cubicBezTo>
                    <a:pt x="3703" y="639"/>
                    <a:pt x="3511" y="304"/>
                    <a:pt x="346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0" name="Google Shape;13690;p30"/>
            <p:cNvSpPr/>
            <p:nvPr/>
          </p:nvSpPr>
          <p:spPr>
            <a:xfrm>
              <a:off x="2864337" y="2325234"/>
              <a:ext cx="355274" cy="106140"/>
            </a:xfrm>
            <a:custGeom>
              <a:avLst/>
              <a:gdLst/>
              <a:ahLst/>
              <a:cxnLst/>
              <a:rect l="l" t="t" r="r" b="b"/>
              <a:pathLst>
                <a:path w="6847" h="2054" extrusionOk="0">
                  <a:moveTo>
                    <a:pt x="96" y="0"/>
                  </a:moveTo>
                  <a:lnTo>
                    <a:pt x="0" y="447"/>
                  </a:lnTo>
                  <a:cubicBezTo>
                    <a:pt x="878" y="750"/>
                    <a:pt x="1756" y="1085"/>
                    <a:pt x="2649" y="1325"/>
                  </a:cubicBezTo>
                  <a:cubicBezTo>
                    <a:pt x="3176" y="1484"/>
                    <a:pt x="3782" y="1421"/>
                    <a:pt x="4309" y="1612"/>
                  </a:cubicBezTo>
                  <a:cubicBezTo>
                    <a:pt x="5052" y="1881"/>
                    <a:pt x="5522" y="2054"/>
                    <a:pt x="5845" y="2054"/>
                  </a:cubicBezTo>
                  <a:cubicBezTo>
                    <a:pt x="6404" y="2054"/>
                    <a:pt x="6523" y="1538"/>
                    <a:pt x="6847" y="112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1" name="Google Shape;13691;p30"/>
            <p:cNvSpPr/>
            <p:nvPr/>
          </p:nvSpPr>
          <p:spPr>
            <a:xfrm>
              <a:off x="3824876" y="2461084"/>
              <a:ext cx="183889" cy="171716"/>
            </a:xfrm>
            <a:custGeom>
              <a:avLst/>
              <a:gdLst/>
              <a:ahLst/>
              <a:cxnLst/>
              <a:rect l="l" t="t" r="r" b="b"/>
              <a:pathLst>
                <a:path w="3544" h="3323" extrusionOk="0">
                  <a:moveTo>
                    <a:pt x="1918" y="1"/>
                  </a:moveTo>
                  <a:cubicBezTo>
                    <a:pt x="1824" y="1"/>
                    <a:pt x="1732" y="12"/>
                    <a:pt x="1645" y="36"/>
                  </a:cubicBezTo>
                  <a:cubicBezTo>
                    <a:pt x="559" y="388"/>
                    <a:pt x="1" y="1345"/>
                    <a:pt x="288" y="2478"/>
                  </a:cubicBezTo>
                  <a:cubicBezTo>
                    <a:pt x="368" y="2829"/>
                    <a:pt x="575" y="3117"/>
                    <a:pt x="878" y="3308"/>
                  </a:cubicBezTo>
                  <a:cubicBezTo>
                    <a:pt x="900" y="3318"/>
                    <a:pt x="926" y="3322"/>
                    <a:pt x="955" y="3322"/>
                  </a:cubicBezTo>
                  <a:cubicBezTo>
                    <a:pt x="1163" y="3322"/>
                    <a:pt x="1536" y="3089"/>
                    <a:pt x="1676" y="2893"/>
                  </a:cubicBezTo>
                  <a:cubicBezTo>
                    <a:pt x="2363" y="1983"/>
                    <a:pt x="2985" y="1042"/>
                    <a:pt x="3544" y="244"/>
                  </a:cubicBezTo>
                  <a:cubicBezTo>
                    <a:pt x="3097" y="164"/>
                    <a:pt x="2666" y="84"/>
                    <a:pt x="2203" y="36"/>
                  </a:cubicBezTo>
                  <a:cubicBezTo>
                    <a:pt x="2107" y="12"/>
                    <a:pt x="2012" y="1"/>
                    <a:pt x="191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2" name="Google Shape;13692;p30"/>
            <p:cNvSpPr/>
            <p:nvPr/>
          </p:nvSpPr>
          <p:spPr>
            <a:xfrm>
              <a:off x="4442647" y="2245398"/>
              <a:ext cx="139162" cy="170011"/>
            </a:xfrm>
            <a:custGeom>
              <a:avLst/>
              <a:gdLst/>
              <a:ahLst/>
              <a:cxnLst/>
              <a:rect l="l" t="t" r="r" b="b"/>
              <a:pathLst>
                <a:path w="2682" h="3290" extrusionOk="0">
                  <a:moveTo>
                    <a:pt x="2034" y="1"/>
                  </a:moveTo>
                  <a:cubicBezTo>
                    <a:pt x="1868" y="1"/>
                    <a:pt x="1678" y="34"/>
                    <a:pt x="1532" y="77"/>
                  </a:cubicBezTo>
                  <a:cubicBezTo>
                    <a:pt x="782" y="316"/>
                    <a:pt x="32" y="1513"/>
                    <a:pt x="0" y="2646"/>
                  </a:cubicBezTo>
                  <a:cubicBezTo>
                    <a:pt x="48" y="2742"/>
                    <a:pt x="128" y="3077"/>
                    <a:pt x="319" y="3221"/>
                  </a:cubicBezTo>
                  <a:cubicBezTo>
                    <a:pt x="386" y="3268"/>
                    <a:pt x="503" y="3289"/>
                    <a:pt x="625" y="3289"/>
                  </a:cubicBezTo>
                  <a:cubicBezTo>
                    <a:pt x="794" y="3289"/>
                    <a:pt x="973" y="3247"/>
                    <a:pt x="1038" y="3173"/>
                  </a:cubicBezTo>
                  <a:cubicBezTo>
                    <a:pt x="1596" y="2487"/>
                    <a:pt x="2107" y="1753"/>
                    <a:pt x="2554" y="987"/>
                  </a:cubicBezTo>
                  <a:cubicBezTo>
                    <a:pt x="2681" y="779"/>
                    <a:pt x="2538" y="284"/>
                    <a:pt x="2362" y="93"/>
                  </a:cubicBezTo>
                  <a:cubicBezTo>
                    <a:pt x="2303" y="26"/>
                    <a:pt x="2178" y="1"/>
                    <a:pt x="2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3" name="Google Shape;13693;p30"/>
            <p:cNvSpPr/>
            <p:nvPr/>
          </p:nvSpPr>
          <p:spPr>
            <a:xfrm>
              <a:off x="3207987" y="2584171"/>
              <a:ext cx="141653" cy="94875"/>
            </a:xfrm>
            <a:custGeom>
              <a:avLst/>
              <a:gdLst/>
              <a:ahLst/>
              <a:cxnLst/>
              <a:rect l="l" t="t" r="r" b="b"/>
              <a:pathLst>
                <a:path w="2730" h="1836" extrusionOk="0">
                  <a:moveTo>
                    <a:pt x="686" y="0"/>
                  </a:moveTo>
                  <a:cubicBezTo>
                    <a:pt x="431" y="0"/>
                    <a:pt x="192" y="112"/>
                    <a:pt x="48" y="304"/>
                  </a:cubicBezTo>
                  <a:cubicBezTo>
                    <a:pt x="0" y="543"/>
                    <a:pt x="80" y="782"/>
                    <a:pt x="255" y="942"/>
                  </a:cubicBezTo>
                  <a:cubicBezTo>
                    <a:pt x="878" y="1277"/>
                    <a:pt x="1532" y="1517"/>
                    <a:pt x="2298" y="1836"/>
                  </a:cubicBezTo>
                  <a:cubicBezTo>
                    <a:pt x="2474" y="1564"/>
                    <a:pt x="2729" y="1341"/>
                    <a:pt x="2729" y="1118"/>
                  </a:cubicBezTo>
                  <a:cubicBezTo>
                    <a:pt x="2713" y="846"/>
                    <a:pt x="2522" y="447"/>
                    <a:pt x="2330" y="367"/>
                  </a:cubicBezTo>
                  <a:cubicBezTo>
                    <a:pt x="1803" y="176"/>
                    <a:pt x="1245" y="48"/>
                    <a:pt x="6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4" name="Google Shape;13694;p30"/>
            <p:cNvSpPr/>
            <p:nvPr/>
          </p:nvSpPr>
          <p:spPr>
            <a:xfrm>
              <a:off x="2850380" y="2618586"/>
              <a:ext cx="108393" cy="112445"/>
            </a:xfrm>
            <a:custGeom>
              <a:avLst/>
              <a:gdLst/>
              <a:ahLst/>
              <a:cxnLst/>
              <a:rect l="l" t="t" r="r" b="b"/>
              <a:pathLst>
                <a:path w="2089" h="2176" extrusionOk="0">
                  <a:moveTo>
                    <a:pt x="836" y="1"/>
                  </a:moveTo>
                  <a:cubicBezTo>
                    <a:pt x="642" y="1"/>
                    <a:pt x="0" y="668"/>
                    <a:pt x="62" y="867"/>
                  </a:cubicBezTo>
                  <a:cubicBezTo>
                    <a:pt x="205" y="1345"/>
                    <a:pt x="668" y="1744"/>
                    <a:pt x="1003" y="2175"/>
                  </a:cubicBezTo>
                  <a:lnTo>
                    <a:pt x="1418" y="2127"/>
                  </a:lnTo>
                  <a:cubicBezTo>
                    <a:pt x="1626" y="1728"/>
                    <a:pt x="2088" y="1234"/>
                    <a:pt x="1993" y="978"/>
                  </a:cubicBezTo>
                  <a:cubicBezTo>
                    <a:pt x="1817" y="547"/>
                    <a:pt x="1306" y="180"/>
                    <a:pt x="860" y="5"/>
                  </a:cubicBezTo>
                  <a:cubicBezTo>
                    <a:pt x="853" y="2"/>
                    <a:pt x="845" y="1"/>
                    <a:pt x="8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5" name="Google Shape;13695;p30"/>
            <p:cNvSpPr/>
            <p:nvPr/>
          </p:nvSpPr>
          <p:spPr>
            <a:xfrm>
              <a:off x="245220" y="4475844"/>
              <a:ext cx="109223" cy="112341"/>
            </a:xfrm>
            <a:custGeom>
              <a:avLst/>
              <a:gdLst/>
              <a:ahLst/>
              <a:cxnLst/>
              <a:rect l="l" t="t" r="r" b="b"/>
              <a:pathLst>
                <a:path w="2105" h="2174" extrusionOk="0">
                  <a:moveTo>
                    <a:pt x="843" y="1"/>
                  </a:moveTo>
                  <a:cubicBezTo>
                    <a:pt x="656" y="1"/>
                    <a:pt x="0" y="679"/>
                    <a:pt x="62" y="865"/>
                  </a:cubicBezTo>
                  <a:cubicBezTo>
                    <a:pt x="205" y="1359"/>
                    <a:pt x="668" y="1742"/>
                    <a:pt x="1003" y="2173"/>
                  </a:cubicBezTo>
                  <a:lnTo>
                    <a:pt x="1434" y="2125"/>
                  </a:lnTo>
                  <a:cubicBezTo>
                    <a:pt x="1642" y="1742"/>
                    <a:pt x="2105" y="1248"/>
                    <a:pt x="1993" y="976"/>
                  </a:cubicBezTo>
                  <a:cubicBezTo>
                    <a:pt x="1817" y="561"/>
                    <a:pt x="1307" y="178"/>
                    <a:pt x="860" y="3"/>
                  </a:cubicBezTo>
                  <a:cubicBezTo>
                    <a:pt x="855" y="1"/>
                    <a:pt x="849" y="1"/>
                    <a:pt x="8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6" name="Google Shape;13696;p30"/>
            <p:cNvSpPr/>
            <p:nvPr/>
          </p:nvSpPr>
          <p:spPr>
            <a:xfrm>
              <a:off x="2477673" y="2352414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4" y="703"/>
                    <a:pt x="63" y="1102"/>
                  </a:cubicBezTo>
                  <a:cubicBezTo>
                    <a:pt x="0" y="1212"/>
                    <a:pt x="463" y="1709"/>
                    <a:pt x="508" y="1709"/>
                  </a:cubicBezTo>
                  <a:cubicBezTo>
                    <a:pt x="509" y="1709"/>
                    <a:pt x="509" y="1709"/>
                    <a:pt x="510" y="1709"/>
                  </a:cubicBezTo>
                  <a:cubicBezTo>
                    <a:pt x="941" y="1421"/>
                    <a:pt x="1372" y="1134"/>
                    <a:pt x="1771" y="799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7" name="Google Shape;13697;p30"/>
            <p:cNvSpPr/>
            <p:nvPr/>
          </p:nvSpPr>
          <p:spPr>
            <a:xfrm>
              <a:off x="706394" y="2777948"/>
              <a:ext cx="91893" cy="88313"/>
            </a:xfrm>
            <a:custGeom>
              <a:avLst/>
              <a:gdLst/>
              <a:ahLst/>
              <a:cxnLst/>
              <a:rect l="l" t="t" r="r" b="b"/>
              <a:pathLst>
                <a:path w="1771" h="1709" extrusionOk="0">
                  <a:moveTo>
                    <a:pt x="861" y="1"/>
                  </a:moveTo>
                  <a:cubicBezTo>
                    <a:pt x="574" y="368"/>
                    <a:pt x="255" y="703"/>
                    <a:pt x="63" y="1102"/>
                  </a:cubicBezTo>
                  <a:cubicBezTo>
                    <a:pt x="0" y="1212"/>
                    <a:pt x="448" y="1709"/>
                    <a:pt x="507" y="1709"/>
                  </a:cubicBezTo>
                  <a:cubicBezTo>
                    <a:pt x="508" y="1709"/>
                    <a:pt x="509" y="1709"/>
                    <a:pt x="510" y="1708"/>
                  </a:cubicBezTo>
                  <a:cubicBezTo>
                    <a:pt x="941" y="1421"/>
                    <a:pt x="1372" y="1134"/>
                    <a:pt x="1771" y="799"/>
                  </a:cubicBezTo>
                  <a:cubicBezTo>
                    <a:pt x="1308" y="400"/>
                    <a:pt x="1069" y="208"/>
                    <a:pt x="8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8" name="Google Shape;13698;p30"/>
            <p:cNvSpPr/>
            <p:nvPr/>
          </p:nvSpPr>
          <p:spPr>
            <a:xfrm>
              <a:off x="3369461" y="2949194"/>
              <a:ext cx="88624" cy="92705"/>
            </a:xfrm>
            <a:custGeom>
              <a:avLst/>
              <a:gdLst/>
              <a:ahLst/>
              <a:cxnLst/>
              <a:rect l="l" t="t" r="r" b="b"/>
              <a:pathLst>
                <a:path w="1708" h="1794" extrusionOk="0">
                  <a:moveTo>
                    <a:pt x="699" y="1"/>
                  </a:moveTo>
                  <a:cubicBezTo>
                    <a:pt x="606" y="1"/>
                    <a:pt x="324" y="246"/>
                    <a:pt x="0" y="437"/>
                  </a:cubicBezTo>
                  <a:lnTo>
                    <a:pt x="958" y="1794"/>
                  </a:lnTo>
                  <a:cubicBezTo>
                    <a:pt x="1213" y="1522"/>
                    <a:pt x="1708" y="1124"/>
                    <a:pt x="1660" y="996"/>
                  </a:cubicBezTo>
                  <a:cubicBezTo>
                    <a:pt x="1452" y="597"/>
                    <a:pt x="1069" y="294"/>
                    <a:pt x="718" y="6"/>
                  </a:cubicBezTo>
                  <a:cubicBezTo>
                    <a:pt x="713" y="3"/>
                    <a:pt x="707" y="1"/>
                    <a:pt x="69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699" name="Google Shape;13699;p30"/>
            <p:cNvSpPr/>
            <p:nvPr/>
          </p:nvSpPr>
          <p:spPr>
            <a:xfrm>
              <a:off x="686470" y="4349811"/>
              <a:ext cx="122610" cy="81543"/>
            </a:xfrm>
            <a:custGeom>
              <a:avLst/>
              <a:gdLst/>
              <a:ahLst/>
              <a:cxnLst/>
              <a:rect l="l" t="t" r="r" b="b"/>
              <a:pathLst>
                <a:path w="2363" h="1578" extrusionOk="0">
                  <a:moveTo>
                    <a:pt x="0" y="0"/>
                  </a:moveTo>
                  <a:cubicBezTo>
                    <a:pt x="806" y="1159"/>
                    <a:pt x="1169" y="1578"/>
                    <a:pt x="1633" y="1578"/>
                  </a:cubicBezTo>
                  <a:cubicBezTo>
                    <a:pt x="1840" y="1578"/>
                    <a:pt x="2067" y="1494"/>
                    <a:pt x="2362" y="1357"/>
                  </a:cubicBezTo>
                  <a:cubicBezTo>
                    <a:pt x="1867" y="447"/>
                    <a:pt x="1149" y="1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0" name="Google Shape;13700;p30"/>
            <p:cNvSpPr/>
            <p:nvPr/>
          </p:nvSpPr>
          <p:spPr>
            <a:xfrm>
              <a:off x="6256161" y="3927327"/>
              <a:ext cx="119289" cy="52398"/>
            </a:xfrm>
            <a:custGeom>
              <a:avLst/>
              <a:gdLst/>
              <a:ahLst/>
              <a:cxnLst/>
              <a:rect l="l" t="t" r="r" b="b"/>
              <a:pathLst>
                <a:path w="2299" h="1014" extrusionOk="0">
                  <a:moveTo>
                    <a:pt x="976" y="0"/>
                  </a:moveTo>
                  <a:cubicBezTo>
                    <a:pt x="634" y="0"/>
                    <a:pt x="330" y="144"/>
                    <a:pt x="0" y="420"/>
                  </a:cubicBezTo>
                  <a:cubicBezTo>
                    <a:pt x="410" y="813"/>
                    <a:pt x="807" y="1014"/>
                    <a:pt x="1205" y="1014"/>
                  </a:cubicBezTo>
                  <a:cubicBezTo>
                    <a:pt x="1566" y="1014"/>
                    <a:pt x="1926" y="849"/>
                    <a:pt x="2298" y="516"/>
                  </a:cubicBezTo>
                  <a:cubicBezTo>
                    <a:pt x="1760" y="168"/>
                    <a:pt x="1346" y="0"/>
                    <a:pt x="9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1" name="Google Shape;13701;p30"/>
            <p:cNvSpPr/>
            <p:nvPr/>
          </p:nvSpPr>
          <p:spPr>
            <a:xfrm>
              <a:off x="5555578" y="3153719"/>
              <a:ext cx="107718" cy="52502"/>
            </a:xfrm>
            <a:custGeom>
              <a:avLst/>
              <a:gdLst/>
              <a:ahLst/>
              <a:cxnLst/>
              <a:rect l="l" t="t" r="r" b="b"/>
              <a:pathLst>
                <a:path w="2076" h="1016" extrusionOk="0">
                  <a:moveTo>
                    <a:pt x="677" y="0"/>
                  </a:moveTo>
                  <a:cubicBezTo>
                    <a:pt x="466" y="0"/>
                    <a:pt x="220" y="223"/>
                    <a:pt x="1" y="325"/>
                  </a:cubicBezTo>
                  <a:cubicBezTo>
                    <a:pt x="176" y="565"/>
                    <a:pt x="336" y="996"/>
                    <a:pt x="527" y="1012"/>
                  </a:cubicBezTo>
                  <a:cubicBezTo>
                    <a:pt x="573" y="1015"/>
                    <a:pt x="618" y="1016"/>
                    <a:pt x="664" y="1016"/>
                  </a:cubicBezTo>
                  <a:cubicBezTo>
                    <a:pt x="1131" y="1016"/>
                    <a:pt x="1610" y="877"/>
                    <a:pt x="2075" y="804"/>
                  </a:cubicBezTo>
                  <a:cubicBezTo>
                    <a:pt x="2075" y="692"/>
                    <a:pt x="2075" y="581"/>
                    <a:pt x="2075" y="469"/>
                  </a:cubicBezTo>
                  <a:cubicBezTo>
                    <a:pt x="1628" y="309"/>
                    <a:pt x="1197" y="86"/>
                    <a:pt x="735" y="6"/>
                  </a:cubicBezTo>
                  <a:cubicBezTo>
                    <a:pt x="716" y="2"/>
                    <a:pt x="69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2" name="Google Shape;13702;p30"/>
            <p:cNvSpPr/>
            <p:nvPr/>
          </p:nvSpPr>
          <p:spPr>
            <a:xfrm>
              <a:off x="215281" y="4827277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6" y="48"/>
                  </a:moveTo>
                  <a:lnTo>
                    <a:pt x="0" y="336"/>
                  </a:lnTo>
                  <a:lnTo>
                    <a:pt x="942" y="1564"/>
                  </a:lnTo>
                  <a:cubicBezTo>
                    <a:pt x="1118" y="1325"/>
                    <a:pt x="1421" y="1118"/>
                    <a:pt x="1453" y="862"/>
                  </a:cubicBezTo>
                  <a:cubicBezTo>
                    <a:pt x="1533" y="0"/>
                    <a:pt x="830" y="144"/>
                    <a:pt x="336" y="4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3" name="Google Shape;13703;p30"/>
            <p:cNvSpPr/>
            <p:nvPr/>
          </p:nvSpPr>
          <p:spPr>
            <a:xfrm>
              <a:off x="5271547" y="3712312"/>
              <a:ext cx="79544" cy="92447"/>
            </a:xfrm>
            <a:custGeom>
              <a:avLst/>
              <a:gdLst/>
              <a:ahLst/>
              <a:cxnLst/>
              <a:rect l="l" t="t" r="r" b="b"/>
              <a:pathLst>
                <a:path w="1533" h="1789" extrusionOk="0">
                  <a:moveTo>
                    <a:pt x="176" y="1"/>
                  </a:moveTo>
                  <a:cubicBezTo>
                    <a:pt x="112" y="623"/>
                    <a:pt x="48" y="1166"/>
                    <a:pt x="0" y="1788"/>
                  </a:cubicBezTo>
                  <a:cubicBezTo>
                    <a:pt x="320" y="1485"/>
                    <a:pt x="575" y="1261"/>
                    <a:pt x="830" y="1038"/>
                  </a:cubicBezTo>
                  <a:cubicBezTo>
                    <a:pt x="1054" y="846"/>
                    <a:pt x="1293" y="687"/>
                    <a:pt x="1533" y="511"/>
                  </a:cubicBezTo>
                  <a:cubicBezTo>
                    <a:pt x="1293" y="368"/>
                    <a:pt x="1054" y="240"/>
                    <a:pt x="814" y="112"/>
                  </a:cubicBezTo>
                  <a:cubicBezTo>
                    <a:pt x="607" y="49"/>
                    <a:pt x="384" y="17"/>
                    <a:pt x="1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4" name="Google Shape;13704;p30"/>
            <p:cNvSpPr/>
            <p:nvPr/>
          </p:nvSpPr>
          <p:spPr>
            <a:xfrm>
              <a:off x="4118039" y="3930841"/>
              <a:ext cx="72072" cy="80045"/>
            </a:xfrm>
            <a:custGeom>
              <a:avLst/>
              <a:gdLst/>
              <a:ahLst/>
              <a:cxnLst/>
              <a:rect l="l" t="t" r="r" b="b"/>
              <a:pathLst>
                <a:path w="1389" h="1549" extrusionOk="0">
                  <a:moveTo>
                    <a:pt x="671" y="1"/>
                  </a:moveTo>
                  <a:cubicBezTo>
                    <a:pt x="447" y="240"/>
                    <a:pt x="128" y="464"/>
                    <a:pt x="48" y="767"/>
                  </a:cubicBezTo>
                  <a:cubicBezTo>
                    <a:pt x="0" y="926"/>
                    <a:pt x="351" y="1198"/>
                    <a:pt x="623" y="1549"/>
                  </a:cubicBezTo>
                  <a:cubicBezTo>
                    <a:pt x="958" y="1214"/>
                    <a:pt x="1389" y="926"/>
                    <a:pt x="1341" y="815"/>
                  </a:cubicBezTo>
                  <a:cubicBezTo>
                    <a:pt x="1213" y="512"/>
                    <a:pt x="910" y="272"/>
                    <a:pt x="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5" name="Google Shape;13705;p30"/>
            <p:cNvSpPr/>
            <p:nvPr/>
          </p:nvSpPr>
          <p:spPr>
            <a:xfrm>
              <a:off x="531586" y="4911402"/>
              <a:ext cx="102737" cy="57773"/>
            </a:xfrm>
            <a:custGeom>
              <a:avLst/>
              <a:gdLst/>
              <a:ahLst/>
              <a:cxnLst/>
              <a:rect l="l" t="t" r="r" b="b"/>
              <a:pathLst>
                <a:path w="1980" h="1118" extrusionOk="0">
                  <a:moveTo>
                    <a:pt x="97" y="0"/>
                  </a:moveTo>
                  <a:lnTo>
                    <a:pt x="1" y="304"/>
                  </a:lnTo>
                  <a:cubicBezTo>
                    <a:pt x="503" y="841"/>
                    <a:pt x="874" y="1117"/>
                    <a:pt x="1210" y="1117"/>
                  </a:cubicBezTo>
                  <a:cubicBezTo>
                    <a:pt x="1473" y="1117"/>
                    <a:pt x="1714" y="949"/>
                    <a:pt x="1980" y="607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6" name="Google Shape;13706;p30"/>
            <p:cNvSpPr/>
            <p:nvPr/>
          </p:nvSpPr>
          <p:spPr>
            <a:xfrm>
              <a:off x="1592371" y="4757156"/>
              <a:ext cx="48100" cy="112238"/>
            </a:xfrm>
            <a:custGeom>
              <a:avLst/>
              <a:gdLst/>
              <a:ahLst/>
              <a:cxnLst/>
              <a:rect l="l" t="t" r="r" b="b"/>
              <a:pathLst>
                <a:path w="927" h="2172" extrusionOk="0">
                  <a:moveTo>
                    <a:pt x="926" y="1"/>
                  </a:moveTo>
                  <a:lnTo>
                    <a:pt x="926" y="1"/>
                  </a:lnTo>
                  <a:cubicBezTo>
                    <a:pt x="1" y="671"/>
                    <a:pt x="783" y="2139"/>
                    <a:pt x="815" y="2171"/>
                  </a:cubicBezTo>
                  <a:cubicBezTo>
                    <a:pt x="862" y="1373"/>
                    <a:pt x="894" y="767"/>
                    <a:pt x="9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7" name="Google Shape;13707;p30"/>
            <p:cNvSpPr/>
            <p:nvPr/>
          </p:nvSpPr>
          <p:spPr>
            <a:xfrm>
              <a:off x="6235458" y="4556765"/>
              <a:ext cx="511766" cy="468951"/>
            </a:xfrm>
            <a:custGeom>
              <a:avLst/>
              <a:gdLst/>
              <a:ahLst/>
              <a:cxnLst/>
              <a:rect l="l" t="t" r="r" b="b"/>
              <a:pathLst>
                <a:path w="9863" h="9075" extrusionOk="0">
                  <a:moveTo>
                    <a:pt x="4485" y="1"/>
                  </a:moveTo>
                  <a:cubicBezTo>
                    <a:pt x="2984" y="256"/>
                    <a:pt x="1644" y="416"/>
                    <a:pt x="670" y="1613"/>
                  </a:cubicBezTo>
                  <a:cubicBezTo>
                    <a:pt x="144" y="2251"/>
                    <a:pt x="0" y="2762"/>
                    <a:pt x="543" y="3448"/>
                  </a:cubicBezTo>
                  <a:cubicBezTo>
                    <a:pt x="910" y="3911"/>
                    <a:pt x="1165" y="4453"/>
                    <a:pt x="1500" y="4932"/>
                  </a:cubicBezTo>
                  <a:cubicBezTo>
                    <a:pt x="1803" y="5379"/>
                    <a:pt x="2043" y="6033"/>
                    <a:pt x="2458" y="6193"/>
                  </a:cubicBezTo>
                  <a:cubicBezTo>
                    <a:pt x="3830" y="6720"/>
                    <a:pt x="4852" y="7629"/>
                    <a:pt x="5825" y="8651"/>
                  </a:cubicBezTo>
                  <a:cubicBezTo>
                    <a:pt x="6087" y="8931"/>
                    <a:pt x="6366" y="9075"/>
                    <a:pt x="6667" y="9075"/>
                  </a:cubicBezTo>
                  <a:cubicBezTo>
                    <a:pt x="6880" y="9075"/>
                    <a:pt x="7104" y="9003"/>
                    <a:pt x="7341" y="8858"/>
                  </a:cubicBezTo>
                  <a:cubicBezTo>
                    <a:pt x="7772" y="8619"/>
                    <a:pt x="8203" y="8348"/>
                    <a:pt x="8602" y="8044"/>
                  </a:cubicBezTo>
                  <a:cubicBezTo>
                    <a:pt x="8810" y="7853"/>
                    <a:pt x="9049" y="7486"/>
                    <a:pt x="9017" y="7230"/>
                  </a:cubicBezTo>
                  <a:cubicBezTo>
                    <a:pt x="8825" y="5826"/>
                    <a:pt x="9113" y="4517"/>
                    <a:pt x="9639" y="3241"/>
                  </a:cubicBezTo>
                  <a:cubicBezTo>
                    <a:pt x="9863" y="2650"/>
                    <a:pt x="9767" y="2283"/>
                    <a:pt x="9065" y="2028"/>
                  </a:cubicBezTo>
                  <a:cubicBezTo>
                    <a:pt x="8059" y="1645"/>
                    <a:pt x="7118" y="1070"/>
                    <a:pt x="6128" y="607"/>
                  </a:cubicBezTo>
                  <a:cubicBezTo>
                    <a:pt x="5554" y="352"/>
                    <a:pt x="4947" y="160"/>
                    <a:pt x="44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8" name="Google Shape;13708;p30"/>
            <p:cNvSpPr/>
            <p:nvPr/>
          </p:nvSpPr>
          <p:spPr>
            <a:xfrm>
              <a:off x="6107089" y="4115161"/>
              <a:ext cx="343703" cy="378829"/>
            </a:xfrm>
            <a:custGeom>
              <a:avLst/>
              <a:gdLst/>
              <a:ahLst/>
              <a:cxnLst/>
              <a:rect l="l" t="t" r="r" b="b"/>
              <a:pathLst>
                <a:path w="6624" h="7331" extrusionOk="0">
                  <a:moveTo>
                    <a:pt x="3396" y="1"/>
                  </a:moveTo>
                  <a:cubicBezTo>
                    <a:pt x="3104" y="1"/>
                    <a:pt x="2825" y="208"/>
                    <a:pt x="2554" y="631"/>
                  </a:cubicBezTo>
                  <a:cubicBezTo>
                    <a:pt x="1692" y="1940"/>
                    <a:pt x="942" y="3360"/>
                    <a:pt x="160" y="4733"/>
                  </a:cubicBezTo>
                  <a:cubicBezTo>
                    <a:pt x="80" y="4876"/>
                    <a:pt x="80" y="5052"/>
                    <a:pt x="0" y="5483"/>
                  </a:cubicBezTo>
                  <a:cubicBezTo>
                    <a:pt x="367" y="5882"/>
                    <a:pt x="846" y="6392"/>
                    <a:pt x="1341" y="6887"/>
                  </a:cubicBezTo>
                  <a:cubicBezTo>
                    <a:pt x="1630" y="7160"/>
                    <a:pt x="1903" y="7330"/>
                    <a:pt x="2161" y="7330"/>
                  </a:cubicBezTo>
                  <a:cubicBezTo>
                    <a:pt x="2431" y="7330"/>
                    <a:pt x="2684" y="7144"/>
                    <a:pt x="2921" y="6696"/>
                  </a:cubicBezTo>
                  <a:cubicBezTo>
                    <a:pt x="3017" y="6488"/>
                    <a:pt x="3384" y="6392"/>
                    <a:pt x="3639" y="6297"/>
                  </a:cubicBezTo>
                  <a:cubicBezTo>
                    <a:pt x="4453" y="5945"/>
                    <a:pt x="5299" y="5674"/>
                    <a:pt x="6065" y="5259"/>
                  </a:cubicBezTo>
                  <a:cubicBezTo>
                    <a:pt x="6512" y="5020"/>
                    <a:pt x="6623" y="4589"/>
                    <a:pt x="6240" y="4078"/>
                  </a:cubicBezTo>
                  <a:cubicBezTo>
                    <a:pt x="5889" y="3599"/>
                    <a:pt x="5714" y="2993"/>
                    <a:pt x="5427" y="2482"/>
                  </a:cubicBezTo>
                  <a:cubicBezTo>
                    <a:pt x="5107" y="1828"/>
                    <a:pt x="4724" y="1206"/>
                    <a:pt x="4309" y="615"/>
                  </a:cubicBezTo>
                  <a:cubicBezTo>
                    <a:pt x="3990" y="208"/>
                    <a:pt x="3687" y="1"/>
                    <a:pt x="33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09" name="Google Shape;13709;p30"/>
            <p:cNvSpPr/>
            <p:nvPr/>
          </p:nvSpPr>
          <p:spPr>
            <a:xfrm>
              <a:off x="5149819" y="4704862"/>
              <a:ext cx="247659" cy="377641"/>
            </a:xfrm>
            <a:custGeom>
              <a:avLst/>
              <a:gdLst/>
              <a:ahLst/>
              <a:cxnLst/>
              <a:rect l="l" t="t" r="r" b="b"/>
              <a:pathLst>
                <a:path w="4773" h="7308" extrusionOk="0">
                  <a:moveTo>
                    <a:pt x="1481" y="1"/>
                  </a:moveTo>
                  <a:cubicBezTo>
                    <a:pt x="1354" y="1"/>
                    <a:pt x="1062" y="185"/>
                    <a:pt x="990" y="343"/>
                  </a:cubicBezTo>
                  <a:cubicBezTo>
                    <a:pt x="639" y="1109"/>
                    <a:pt x="320" y="1891"/>
                    <a:pt x="0" y="2689"/>
                  </a:cubicBezTo>
                  <a:cubicBezTo>
                    <a:pt x="144" y="4540"/>
                    <a:pt x="862" y="5960"/>
                    <a:pt x="2267" y="6966"/>
                  </a:cubicBezTo>
                  <a:cubicBezTo>
                    <a:pt x="2575" y="7175"/>
                    <a:pt x="3057" y="7308"/>
                    <a:pt x="3478" y="7308"/>
                  </a:cubicBezTo>
                  <a:cubicBezTo>
                    <a:pt x="3668" y="7308"/>
                    <a:pt x="3846" y="7281"/>
                    <a:pt x="3990" y="7221"/>
                  </a:cubicBezTo>
                  <a:cubicBezTo>
                    <a:pt x="4357" y="7046"/>
                    <a:pt x="4629" y="6279"/>
                    <a:pt x="4677" y="5753"/>
                  </a:cubicBezTo>
                  <a:cubicBezTo>
                    <a:pt x="4756" y="4700"/>
                    <a:pt x="4772" y="3630"/>
                    <a:pt x="4708" y="2577"/>
                  </a:cubicBezTo>
                  <a:cubicBezTo>
                    <a:pt x="4708" y="2258"/>
                    <a:pt x="4645" y="1795"/>
                    <a:pt x="4437" y="1667"/>
                  </a:cubicBezTo>
                  <a:cubicBezTo>
                    <a:pt x="3496" y="1061"/>
                    <a:pt x="2522" y="502"/>
                    <a:pt x="1517" y="8"/>
                  </a:cubicBezTo>
                  <a:cubicBezTo>
                    <a:pt x="1507" y="3"/>
                    <a:pt x="1495" y="1"/>
                    <a:pt x="14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0" name="Google Shape;13710;p30"/>
            <p:cNvSpPr/>
            <p:nvPr/>
          </p:nvSpPr>
          <p:spPr>
            <a:xfrm>
              <a:off x="5836652" y="4938944"/>
              <a:ext cx="336439" cy="216828"/>
            </a:xfrm>
            <a:custGeom>
              <a:avLst/>
              <a:gdLst/>
              <a:ahLst/>
              <a:cxnLst/>
              <a:rect l="l" t="t" r="r" b="b"/>
              <a:pathLst>
                <a:path w="6484" h="4196" extrusionOk="0">
                  <a:moveTo>
                    <a:pt x="5692" y="1"/>
                  </a:moveTo>
                  <a:cubicBezTo>
                    <a:pt x="5591" y="1"/>
                    <a:pt x="5474" y="19"/>
                    <a:pt x="5340" y="58"/>
                  </a:cubicBezTo>
                  <a:cubicBezTo>
                    <a:pt x="3840" y="489"/>
                    <a:pt x="2340" y="888"/>
                    <a:pt x="840" y="1335"/>
                  </a:cubicBezTo>
                  <a:cubicBezTo>
                    <a:pt x="600" y="1414"/>
                    <a:pt x="393" y="1574"/>
                    <a:pt x="281" y="1797"/>
                  </a:cubicBezTo>
                  <a:cubicBezTo>
                    <a:pt x="1" y="2513"/>
                    <a:pt x="1147" y="3699"/>
                    <a:pt x="1929" y="3699"/>
                  </a:cubicBezTo>
                  <a:cubicBezTo>
                    <a:pt x="1949" y="3699"/>
                    <a:pt x="1969" y="3698"/>
                    <a:pt x="1989" y="3696"/>
                  </a:cubicBezTo>
                  <a:cubicBezTo>
                    <a:pt x="2060" y="3693"/>
                    <a:pt x="2131" y="3692"/>
                    <a:pt x="2202" y="3692"/>
                  </a:cubicBezTo>
                  <a:cubicBezTo>
                    <a:pt x="2868" y="3692"/>
                    <a:pt x="3542" y="3817"/>
                    <a:pt x="4191" y="3904"/>
                  </a:cubicBezTo>
                  <a:cubicBezTo>
                    <a:pt x="4558" y="3968"/>
                    <a:pt x="4909" y="4064"/>
                    <a:pt x="5244" y="4191"/>
                  </a:cubicBezTo>
                  <a:cubicBezTo>
                    <a:pt x="5294" y="4194"/>
                    <a:pt x="5341" y="4195"/>
                    <a:pt x="5388" y="4195"/>
                  </a:cubicBezTo>
                  <a:cubicBezTo>
                    <a:pt x="6175" y="4195"/>
                    <a:pt x="6484" y="3807"/>
                    <a:pt x="6393" y="2962"/>
                  </a:cubicBezTo>
                  <a:cubicBezTo>
                    <a:pt x="6330" y="2292"/>
                    <a:pt x="6377" y="1574"/>
                    <a:pt x="6330" y="888"/>
                  </a:cubicBezTo>
                  <a:cubicBezTo>
                    <a:pt x="6303" y="401"/>
                    <a:pt x="6168" y="1"/>
                    <a:pt x="56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1" name="Google Shape;13711;p30"/>
            <p:cNvSpPr/>
            <p:nvPr/>
          </p:nvSpPr>
          <p:spPr>
            <a:xfrm>
              <a:off x="6709916" y="4975167"/>
              <a:ext cx="272513" cy="284936"/>
            </a:xfrm>
            <a:custGeom>
              <a:avLst/>
              <a:gdLst/>
              <a:ahLst/>
              <a:cxnLst/>
              <a:rect l="l" t="t" r="r" b="b"/>
              <a:pathLst>
                <a:path w="5252" h="5514" extrusionOk="0">
                  <a:moveTo>
                    <a:pt x="4022" y="1"/>
                  </a:moveTo>
                  <a:cubicBezTo>
                    <a:pt x="3783" y="1"/>
                    <a:pt x="3544" y="7"/>
                    <a:pt x="3304" y="27"/>
                  </a:cubicBezTo>
                  <a:cubicBezTo>
                    <a:pt x="2411" y="123"/>
                    <a:pt x="1644" y="426"/>
                    <a:pt x="1293" y="1384"/>
                  </a:cubicBezTo>
                  <a:cubicBezTo>
                    <a:pt x="1102" y="1862"/>
                    <a:pt x="942" y="2405"/>
                    <a:pt x="607" y="2756"/>
                  </a:cubicBezTo>
                  <a:cubicBezTo>
                    <a:pt x="1" y="3347"/>
                    <a:pt x="1" y="3793"/>
                    <a:pt x="607" y="4336"/>
                  </a:cubicBezTo>
                  <a:cubicBezTo>
                    <a:pt x="799" y="4512"/>
                    <a:pt x="878" y="4831"/>
                    <a:pt x="1102" y="4958"/>
                  </a:cubicBezTo>
                  <a:cubicBezTo>
                    <a:pt x="1473" y="5165"/>
                    <a:pt x="1940" y="5514"/>
                    <a:pt x="2287" y="5514"/>
                  </a:cubicBezTo>
                  <a:cubicBezTo>
                    <a:pt x="2342" y="5514"/>
                    <a:pt x="2394" y="5505"/>
                    <a:pt x="2442" y="5485"/>
                  </a:cubicBezTo>
                  <a:cubicBezTo>
                    <a:pt x="2794" y="5357"/>
                    <a:pt x="2969" y="4687"/>
                    <a:pt x="3161" y="4224"/>
                  </a:cubicBezTo>
                  <a:cubicBezTo>
                    <a:pt x="3224" y="4065"/>
                    <a:pt x="3145" y="3841"/>
                    <a:pt x="3145" y="3666"/>
                  </a:cubicBezTo>
                  <a:cubicBezTo>
                    <a:pt x="4230" y="3267"/>
                    <a:pt x="5251" y="1192"/>
                    <a:pt x="4980" y="11"/>
                  </a:cubicBezTo>
                  <a:cubicBezTo>
                    <a:pt x="4661" y="11"/>
                    <a:pt x="4342" y="1"/>
                    <a:pt x="40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2" name="Google Shape;13712;p30"/>
            <p:cNvSpPr/>
            <p:nvPr/>
          </p:nvSpPr>
          <p:spPr>
            <a:xfrm>
              <a:off x="6275204" y="4973617"/>
              <a:ext cx="300636" cy="237860"/>
            </a:xfrm>
            <a:custGeom>
              <a:avLst/>
              <a:gdLst/>
              <a:ahLst/>
              <a:cxnLst/>
              <a:rect l="l" t="t" r="r" b="b"/>
              <a:pathLst>
                <a:path w="5794" h="4603" extrusionOk="0">
                  <a:moveTo>
                    <a:pt x="1625" y="1"/>
                  </a:moveTo>
                  <a:cubicBezTo>
                    <a:pt x="1451" y="1"/>
                    <a:pt x="1307" y="32"/>
                    <a:pt x="1229" y="105"/>
                  </a:cubicBezTo>
                  <a:cubicBezTo>
                    <a:pt x="686" y="616"/>
                    <a:pt x="431" y="1446"/>
                    <a:pt x="0" y="2275"/>
                  </a:cubicBezTo>
                  <a:cubicBezTo>
                    <a:pt x="176" y="2467"/>
                    <a:pt x="383" y="2642"/>
                    <a:pt x="607" y="2786"/>
                  </a:cubicBezTo>
                  <a:cubicBezTo>
                    <a:pt x="1819" y="3393"/>
                    <a:pt x="3032" y="4031"/>
                    <a:pt x="4277" y="4542"/>
                  </a:cubicBezTo>
                  <a:cubicBezTo>
                    <a:pt x="4379" y="4583"/>
                    <a:pt x="4508" y="4602"/>
                    <a:pt x="4647" y="4602"/>
                  </a:cubicBezTo>
                  <a:cubicBezTo>
                    <a:pt x="4987" y="4602"/>
                    <a:pt x="5379" y="4488"/>
                    <a:pt x="5538" y="4318"/>
                  </a:cubicBezTo>
                  <a:cubicBezTo>
                    <a:pt x="5761" y="4095"/>
                    <a:pt x="5793" y="3345"/>
                    <a:pt x="5586" y="3105"/>
                  </a:cubicBezTo>
                  <a:cubicBezTo>
                    <a:pt x="4772" y="2116"/>
                    <a:pt x="3846" y="1206"/>
                    <a:pt x="2857" y="376"/>
                  </a:cubicBezTo>
                  <a:cubicBezTo>
                    <a:pt x="2579" y="165"/>
                    <a:pt x="2023" y="1"/>
                    <a:pt x="16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3" name="Google Shape;13713;p30"/>
            <p:cNvSpPr/>
            <p:nvPr/>
          </p:nvSpPr>
          <p:spPr>
            <a:xfrm>
              <a:off x="5571300" y="4811258"/>
              <a:ext cx="287405" cy="228817"/>
            </a:xfrm>
            <a:custGeom>
              <a:avLst/>
              <a:gdLst/>
              <a:ahLst/>
              <a:cxnLst/>
              <a:rect l="l" t="t" r="r" b="b"/>
              <a:pathLst>
                <a:path w="5539" h="4428" extrusionOk="0">
                  <a:moveTo>
                    <a:pt x="3545" y="1"/>
                  </a:moveTo>
                  <a:cubicBezTo>
                    <a:pt x="3309" y="1"/>
                    <a:pt x="3119" y="38"/>
                    <a:pt x="3065" y="119"/>
                  </a:cubicBezTo>
                  <a:cubicBezTo>
                    <a:pt x="2490" y="949"/>
                    <a:pt x="1597" y="709"/>
                    <a:pt x="910" y="1061"/>
                  </a:cubicBezTo>
                  <a:cubicBezTo>
                    <a:pt x="575" y="1252"/>
                    <a:pt x="33" y="1523"/>
                    <a:pt x="17" y="1779"/>
                  </a:cubicBezTo>
                  <a:cubicBezTo>
                    <a:pt x="1" y="2146"/>
                    <a:pt x="288" y="2641"/>
                    <a:pt x="591" y="2912"/>
                  </a:cubicBezTo>
                  <a:cubicBezTo>
                    <a:pt x="1150" y="3375"/>
                    <a:pt x="1740" y="3806"/>
                    <a:pt x="2363" y="4173"/>
                  </a:cubicBezTo>
                  <a:cubicBezTo>
                    <a:pt x="2522" y="4284"/>
                    <a:pt x="2730" y="4300"/>
                    <a:pt x="3145" y="4428"/>
                  </a:cubicBezTo>
                  <a:cubicBezTo>
                    <a:pt x="3512" y="4189"/>
                    <a:pt x="3863" y="3901"/>
                    <a:pt x="4182" y="3598"/>
                  </a:cubicBezTo>
                  <a:cubicBezTo>
                    <a:pt x="4469" y="3263"/>
                    <a:pt x="4613" y="2800"/>
                    <a:pt x="4900" y="2465"/>
                  </a:cubicBezTo>
                  <a:cubicBezTo>
                    <a:pt x="5539" y="1731"/>
                    <a:pt x="5156" y="901"/>
                    <a:pt x="4804" y="374"/>
                  </a:cubicBezTo>
                  <a:cubicBezTo>
                    <a:pt x="4646" y="142"/>
                    <a:pt x="4006" y="1"/>
                    <a:pt x="35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4" name="Google Shape;13714;p30"/>
            <p:cNvSpPr/>
            <p:nvPr/>
          </p:nvSpPr>
          <p:spPr>
            <a:xfrm>
              <a:off x="5515833" y="4961680"/>
              <a:ext cx="127591" cy="113065"/>
            </a:xfrm>
            <a:custGeom>
              <a:avLst/>
              <a:gdLst/>
              <a:ahLst/>
              <a:cxnLst/>
              <a:rect l="l" t="t" r="r" b="b"/>
              <a:pathLst>
                <a:path w="2459" h="2188" extrusionOk="0">
                  <a:moveTo>
                    <a:pt x="415" y="1"/>
                  </a:moveTo>
                  <a:lnTo>
                    <a:pt x="0" y="192"/>
                  </a:lnTo>
                  <a:cubicBezTo>
                    <a:pt x="32" y="847"/>
                    <a:pt x="80" y="1517"/>
                    <a:pt x="112" y="2187"/>
                  </a:cubicBezTo>
                  <a:lnTo>
                    <a:pt x="2394" y="1820"/>
                  </a:lnTo>
                  <a:lnTo>
                    <a:pt x="2458" y="1373"/>
                  </a:lnTo>
                  <a:lnTo>
                    <a:pt x="41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5" name="Google Shape;13715;p30"/>
            <p:cNvSpPr/>
            <p:nvPr/>
          </p:nvSpPr>
          <p:spPr>
            <a:xfrm>
              <a:off x="5153970" y="5094482"/>
              <a:ext cx="104398" cy="109809"/>
            </a:xfrm>
            <a:custGeom>
              <a:avLst/>
              <a:gdLst/>
              <a:ahLst/>
              <a:cxnLst/>
              <a:rect l="l" t="t" r="r" b="b"/>
              <a:pathLst>
                <a:path w="2012" h="2125" extrusionOk="0">
                  <a:moveTo>
                    <a:pt x="1469" y="0"/>
                  </a:moveTo>
                  <a:lnTo>
                    <a:pt x="0" y="1038"/>
                  </a:lnTo>
                  <a:cubicBezTo>
                    <a:pt x="451" y="1551"/>
                    <a:pt x="750" y="2124"/>
                    <a:pt x="943" y="2124"/>
                  </a:cubicBezTo>
                  <a:cubicBezTo>
                    <a:pt x="948" y="2124"/>
                    <a:pt x="953" y="2124"/>
                    <a:pt x="958" y="2123"/>
                  </a:cubicBezTo>
                  <a:cubicBezTo>
                    <a:pt x="1644" y="1995"/>
                    <a:pt x="2011" y="1437"/>
                    <a:pt x="1931" y="718"/>
                  </a:cubicBezTo>
                  <a:cubicBezTo>
                    <a:pt x="1899" y="463"/>
                    <a:pt x="1628" y="240"/>
                    <a:pt x="14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6" name="Google Shape;13716;p30"/>
            <p:cNvSpPr/>
            <p:nvPr/>
          </p:nvSpPr>
          <p:spPr>
            <a:xfrm>
              <a:off x="6197321" y="4891611"/>
              <a:ext cx="48930" cy="112186"/>
            </a:xfrm>
            <a:custGeom>
              <a:avLst/>
              <a:gdLst/>
              <a:ahLst/>
              <a:cxnLst/>
              <a:rect l="l" t="t" r="r" b="b"/>
              <a:pathLst>
                <a:path w="943" h="2171" extrusionOk="0">
                  <a:moveTo>
                    <a:pt x="943" y="0"/>
                  </a:moveTo>
                  <a:cubicBezTo>
                    <a:pt x="17" y="687"/>
                    <a:pt x="1" y="1341"/>
                    <a:pt x="831" y="2171"/>
                  </a:cubicBezTo>
                  <a:cubicBezTo>
                    <a:pt x="863" y="1373"/>
                    <a:pt x="895" y="782"/>
                    <a:pt x="94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7" name="Google Shape;13717;p30"/>
            <p:cNvSpPr/>
            <p:nvPr/>
          </p:nvSpPr>
          <p:spPr>
            <a:xfrm>
              <a:off x="2917314" y="3351940"/>
              <a:ext cx="88676" cy="77564"/>
            </a:xfrm>
            <a:custGeom>
              <a:avLst/>
              <a:gdLst/>
              <a:ahLst/>
              <a:cxnLst/>
              <a:rect l="l" t="t" r="r" b="b"/>
              <a:pathLst>
                <a:path w="1709" h="1501" extrusionOk="0">
                  <a:moveTo>
                    <a:pt x="0" y="0"/>
                  </a:moveTo>
                  <a:lnTo>
                    <a:pt x="926" y="1501"/>
                  </a:lnTo>
                  <a:lnTo>
                    <a:pt x="1708" y="25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8" name="Google Shape;13718;p30"/>
            <p:cNvSpPr/>
            <p:nvPr/>
          </p:nvSpPr>
          <p:spPr>
            <a:xfrm>
              <a:off x="4845915" y="3005467"/>
              <a:ext cx="53029" cy="61183"/>
            </a:xfrm>
            <a:custGeom>
              <a:avLst/>
              <a:gdLst/>
              <a:ahLst/>
              <a:cxnLst/>
              <a:rect l="l" t="t" r="r" b="b"/>
              <a:pathLst>
                <a:path w="1022" h="1184" extrusionOk="0">
                  <a:moveTo>
                    <a:pt x="665" y="0"/>
                  </a:moveTo>
                  <a:cubicBezTo>
                    <a:pt x="508" y="0"/>
                    <a:pt x="353" y="62"/>
                    <a:pt x="224" y="162"/>
                  </a:cubicBezTo>
                  <a:cubicBezTo>
                    <a:pt x="112" y="418"/>
                    <a:pt x="0" y="912"/>
                    <a:pt x="96" y="960"/>
                  </a:cubicBezTo>
                  <a:cubicBezTo>
                    <a:pt x="332" y="1133"/>
                    <a:pt x="692" y="1120"/>
                    <a:pt x="1007" y="1165"/>
                  </a:cubicBezTo>
                  <a:lnTo>
                    <a:pt x="1007" y="1165"/>
                  </a:lnTo>
                  <a:cubicBezTo>
                    <a:pt x="1022" y="997"/>
                    <a:pt x="1021" y="843"/>
                    <a:pt x="1006" y="689"/>
                  </a:cubicBezTo>
                  <a:cubicBezTo>
                    <a:pt x="942" y="449"/>
                    <a:pt x="846" y="210"/>
                    <a:pt x="719" y="3"/>
                  </a:cubicBezTo>
                  <a:cubicBezTo>
                    <a:pt x="701" y="1"/>
                    <a:pt x="683" y="0"/>
                    <a:pt x="665" y="0"/>
                  </a:cubicBezTo>
                  <a:close/>
                  <a:moveTo>
                    <a:pt x="1007" y="1165"/>
                  </a:moveTo>
                  <a:cubicBezTo>
                    <a:pt x="1007" y="1172"/>
                    <a:pt x="1006" y="1178"/>
                    <a:pt x="1006" y="1184"/>
                  </a:cubicBezTo>
                  <a:lnTo>
                    <a:pt x="1022" y="1168"/>
                  </a:lnTo>
                  <a:cubicBezTo>
                    <a:pt x="1017" y="1167"/>
                    <a:pt x="1012" y="1166"/>
                    <a:pt x="1007" y="11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19" name="Google Shape;13719;p30"/>
            <p:cNvSpPr/>
            <p:nvPr/>
          </p:nvSpPr>
          <p:spPr>
            <a:xfrm>
              <a:off x="4839274" y="3730450"/>
              <a:ext cx="64652" cy="84179"/>
            </a:xfrm>
            <a:custGeom>
              <a:avLst/>
              <a:gdLst/>
              <a:ahLst/>
              <a:cxnLst/>
              <a:rect l="l" t="t" r="r" b="b"/>
              <a:pathLst>
                <a:path w="1246" h="1629" extrusionOk="0">
                  <a:moveTo>
                    <a:pt x="767" y="1"/>
                  </a:moveTo>
                  <a:cubicBezTo>
                    <a:pt x="1" y="767"/>
                    <a:pt x="448" y="1198"/>
                    <a:pt x="879" y="1629"/>
                  </a:cubicBezTo>
                  <a:lnTo>
                    <a:pt x="1246" y="1533"/>
                  </a:lnTo>
                  <a:lnTo>
                    <a:pt x="76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0" name="Google Shape;13720;p30"/>
            <p:cNvSpPr/>
            <p:nvPr/>
          </p:nvSpPr>
          <p:spPr>
            <a:xfrm>
              <a:off x="4544502" y="4791105"/>
              <a:ext cx="122610" cy="23874"/>
            </a:xfrm>
            <a:custGeom>
              <a:avLst/>
              <a:gdLst/>
              <a:ahLst/>
              <a:cxnLst/>
              <a:rect l="l" t="t" r="r" b="b"/>
              <a:pathLst>
                <a:path w="2363" h="462" extrusionOk="0">
                  <a:moveTo>
                    <a:pt x="971" y="0"/>
                  </a:moveTo>
                  <a:cubicBezTo>
                    <a:pt x="635" y="0"/>
                    <a:pt x="365" y="152"/>
                    <a:pt x="0" y="461"/>
                  </a:cubicBezTo>
                  <a:lnTo>
                    <a:pt x="2362" y="461"/>
                  </a:lnTo>
                  <a:cubicBezTo>
                    <a:pt x="1720" y="156"/>
                    <a:pt x="1312" y="0"/>
                    <a:pt x="9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1" name="Google Shape;13721;p30"/>
            <p:cNvSpPr/>
            <p:nvPr/>
          </p:nvSpPr>
          <p:spPr>
            <a:xfrm>
              <a:off x="2399738" y="3518536"/>
              <a:ext cx="67973" cy="68469"/>
            </a:xfrm>
            <a:custGeom>
              <a:avLst/>
              <a:gdLst/>
              <a:ahLst/>
              <a:cxnLst/>
              <a:rect l="l" t="t" r="r" b="b"/>
              <a:pathLst>
                <a:path w="1310" h="1325" extrusionOk="0">
                  <a:moveTo>
                    <a:pt x="1006" y="0"/>
                  </a:moveTo>
                  <a:lnTo>
                    <a:pt x="1" y="910"/>
                  </a:lnTo>
                  <a:lnTo>
                    <a:pt x="336" y="1325"/>
                  </a:lnTo>
                  <a:cubicBezTo>
                    <a:pt x="655" y="1022"/>
                    <a:pt x="990" y="734"/>
                    <a:pt x="1278" y="415"/>
                  </a:cubicBezTo>
                  <a:cubicBezTo>
                    <a:pt x="1310" y="399"/>
                    <a:pt x="1102" y="144"/>
                    <a:pt x="100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2" name="Google Shape;13722;p30"/>
            <p:cNvSpPr/>
            <p:nvPr/>
          </p:nvSpPr>
          <p:spPr>
            <a:xfrm>
              <a:off x="6094636" y="3060810"/>
              <a:ext cx="75444" cy="59426"/>
            </a:xfrm>
            <a:custGeom>
              <a:avLst/>
              <a:gdLst/>
              <a:ahLst/>
              <a:cxnLst/>
              <a:rect l="l" t="t" r="r" b="b"/>
              <a:pathLst>
                <a:path w="1454" h="1150" extrusionOk="0">
                  <a:moveTo>
                    <a:pt x="687" y="1"/>
                  </a:moveTo>
                  <a:lnTo>
                    <a:pt x="687" y="1"/>
                  </a:lnTo>
                  <a:cubicBezTo>
                    <a:pt x="1" y="799"/>
                    <a:pt x="97" y="958"/>
                    <a:pt x="1453" y="1150"/>
                  </a:cubicBezTo>
                  <a:cubicBezTo>
                    <a:pt x="1214" y="783"/>
                    <a:pt x="959" y="400"/>
                    <a:pt x="68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3" name="Google Shape;13723;p30"/>
            <p:cNvSpPr/>
            <p:nvPr/>
          </p:nvSpPr>
          <p:spPr>
            <a:xfrm>
              <a:off x="86081" y="4604615"/>
              <a:ext cx="60916" cy="72965"/>
            </a:xfrm>
            <a:custGeom>
              <a:avLst/>
              <a:gdLst/>
              <a:ahLst/>
              <a:cxnLst/>
              <a:rect l="l" t="t" r="r" b="b"/>
              <a:pathLst>
                <a:path w="1174" h="1412" extrusionOk="0">
                  <a:moveTo>
                    <a:pt x="831" y="0"/>
                  </a:moveTo>
                  <a:lnTo>
                    <a:pt x="831" y="0"/>
                  </a:lnTo>
                  <a:cubicBezTo>
                    <a:pt x="543" y="479"/>
                    <a:pt x="288" y="894"/>
                    <a:pt x="1" y="1373"/>
                  </a:cubicBezTo>
                  <a:cubicBezTo>
                    <a:pt x="215" y="1396"/>
                    <a:pt x="393" y="1411"/>
                    <a:pt x="537" y="1411"/>
                  </a:cubicBezTo>
                  <a:cubicBezTo>
                    <a:pt x="1174" y="1411"/>
                    <a:pt x="1156" y="1120"/>
                    <a:pt x="8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4" name="Google Shape;13724;p30"/>
            <p:cNvSpPr/>
            <p:nvPr/>
          </p:nvSpPr>
          <p:spPr>
            <a:xfrm>
              <a:off x="774211" y="2264001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063" y="0"/>
                  </a:moveTo>
                  <a:cubicBezTo>
                    <a:pt x="3862" y="0"/>
                    <a:pt x="3652" y="17"/>
                    <a:pt x="3432" y="52"/>
                  </a:cubicBezTo>
                  <a:cubicBezTo>
                    <a:pt x="3419" y="54"/>
                    <a:pt x="3406" y="54"/>
                    <a:pt x="3392" y="54"/>
                  </a:cubicBezTo>
                  <a:cubicBezTo>
                    <a:pt x="3286" y="54"/>
                    <a:pt x="3182" y="13"/>
                    <a:pt x="3093" y="13"/>
                  </a:cubicBezTo>
                  <a:cubicBezTo>
                    <a:pt x="3072" y="13"/>
                    <a:pt x="3052" y="15"/>
                    <a:pt x="3033" y="20"/>
                  </a:cubicBezTo>
                  <a:cubicBezTo>
                    <a:pt x="2187" y="228"/>
                    <a:pt x="863" y="196"/>
                    <a:pt x="607" y="691"/>
                  </a:cubicBezTo>
                  <a:cubicBezTo>
                    <a:pt x="161" y="1584"/>
                    <a:pt x="1" y="2957"/>
                    <a:pt x="368" y="3850"/>
                  </a:cubicBezTo>
                  <a:cubicBezTo>
                    <a:pt x="1054" y="5494"/>
                    <a:pt x="2203" y="6962"/>
                    <a:pt x="3177" y="8495"/>
                  </a:cubicBezTo>
                  <a:lnTo>
                    <a:pt x="3975" y="8495"/>
                  </a:lnTo>
                  <a:cubicBezTo>
                    <a:pt x="4102" y="8319"/>
                    <a:pt x="4230" y="8159"/>
                    <a:pt x="4358" y="8016"/>
                  </a:cubicBezTo>
                  <a:cubicBezTo>
                    <a:pt x="5555" y="6883"/>
                    <a:pt x="6768" y="5750"/>
                    <a:pt x="7981" y="4632"/>
                  </a:cubicBezTo>
                  <a:cubicBezTo>
                    <a:pt x="8555" y="4090"/>
                    <a:pt x="8667" y="3627"/>
                    <a:pt x="7981" y="3068"/>
                  </a:cubicBezTo>
                  <a:cubicBezTo>
                    <a:pt x="7518" y="2685"/>
                    <a:pt x="7039" y="2270"/>
                    <a:pt x="6752" y="1776"/>
                  </a:cubicBezTo>
                  <a:cubicBezTo>
                    <a:pt x="6124" y="602"/>
                    <a:pt x="5251" y="0"/>
                    <a:pt x="40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5" name="Google Shape;13725;p30"/>
            <p:cNvSpPr/>
            <p:nvPr/>
          </p:nvSpPr>
          <p:spPr>
            <a:xfrm>
              <a:off x="11571" y="767787"/>
              <a:ext cx="356934" cy="409679"/>
            </a:xfrm>
            <a:custGeom>
              <a:avLst/>
              <a:gdLst/>
              <a:ahLst/>
              <a:cxnLst/>
              <a:rect l="l" t="t" r="r" b="b"/>
              <a:pathLst>
                <a:path w="6879" h="7928" extrusionOk="0">
                  <a:moveTo>
                    <a:pt x="691" y="1"/>
                  </a:moveTo>
                  <a:cubicBezTo>
                    <a:pt x="460" y="1"/>
                    <a:pt x="228" y="35"/>
                    <a:pt x="0" y="105"/>
                  </a:cubicBezTo>
                  <a:lnTo>
                    <a:pt x="0" y="5324"/>
                  </a:lnTo>
                  <a:cubicBezTo>
                    <a:pt x="767" y="5994"/>
                    <a:pt x="1533" y="6680"/>
                    <a:pt x="2299" y="7366"/>
                  </a:cubicBezTo>
                  <a:cubicBezTo>
                    <a:pt x="2604" y="7628"/>
                    <a:pt x="2895" y="7927"/>
                    <a:pt x="3262" y="7927"/>
                  </a:cubicBezTo>
                  <a:cubicBezTo>
                    <a:pt x="3432" y="7927"/>
                    <a:pt x="3619" y="7863"/>
                    <a:pt x="3831" y="7702"/>
                  </a:cubicBezTo>
                  <a:cubicBezTo>
                    <a:pt x="4501" y="7223"/>
                    <a:pt x="5187" y="6760"/>
                    <a:pt x="5905" y="6345"/>
                  </a:cubicBezTo>
                  <a:cubicBezTo>
                    <a:pt x="6831" y="5802"/>
                    <a:pt x="6879" y="5515"/>
                    <a:pt x="6097" y="4733"/>
                  </a:cubicBezTo>
                  <a:cubicBezTo>
                    <a:pt x="5522" y="4143"/>
                    <a:pt x="4996" y="3488"/>
                    <a:pt x="4453" y="2882"/>
                  </a:cubicBezTo>
                  <a:cubicBezTo>
                    <a:pt x="3799" y="2164"/>
                    <a:pt x="3160" y="1446"/>
                    <a:pt x="2474" y="775"/>
                  </a:cubicBezTo>
                  <a:cubicBezTo>
                    <a:pt x="2001" y="279"/>
                    <a:pt x="1353" y="1"/>
                    <a:pt x="6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6" name="Google Shape;13726;p30"/>
            <p:cNvSpPr/>
            <p:nvPr/>
          </p:nvSpPr>
          <p:spPr>
            <a:xfrm>
              <a:off x="11571" y="1397225"/>
              <a:ext cx="236036" cy="260907"/>
            </a:xfrm>
            <a:custGeom>
              <a:avLst/>
              <a:gdLst/>
              <a:ahLst/>
              <a:cxnLst/>
              <a:rect l="l" t="t" r="r" b="b"/>
              <a:pathLst>
                <a:path w="4549" h="5049" extrusionOk="0">
                  <a:moveTo>
                    <a:pt x="1186" y="0"/>
                  </a:moveTo>
                  <a:cubicBezTo>
                    <a:pt x="891" y="0"/>
                    <a:pt x="578" y="198"/>
                    <a:pt x="0" y="564"/>
                  </a:cubicBezTo>
                  <a:cubicBezTo>
                    <a:pt x="0" y="1697"/>
                    <a:pt x="0" y="2846"/>
                    <a:pt x="0" y="3979"/>
                  </a:cubicBezTo>
                  <a:lnTo>
                    <a:pt x="1644" y="5048"/>
                  </a:lnTo>
                  <a:cubicBezTo>
                    <a:pt x="1916" y="4984"/>
                    <a:pt x="2378" y="4410"/>
                    <a:pt x="2873" y="3867"/>
                  </a:cubicBezTo>
                  <a:cubicBezTo>
                    <a:pt x="3144" y="3580"/>
                    <a:pt x="3480" y="3341"/>
                    <a:pt x="3719" y="3053"/>
                  </a:cubicBezTo>
                  <a:cubicBezTo>
                    <a:pt x="4022" y="2702"/>
                    <a:pt x="4549" y="2176"/>
                    <a:pt x="4453" y="1968"/>
                  </a:cubicBezTo>
                  <a:cubicBezTo>
                    <a:pt x="4262" y="1553"/>
                    <a:pt x="3735" y="1266"/>
                    <a:pt x="3304" y="1011"/>
                  </a:cubicBezTo>
                  <a:cubicBezTo>
                    <a:pt x="3227" y="960"/>
                    <a:pt x="3123" y="952"/>
                    <a:pt x="3013" y="952"/>
                  </a:cubicBezTo>
                  <a:cubicBezTo>
                    <a:pt x="2967" y="952"/>
                    <a:pt x="2919" y="953"/>
                    <a:pt x="2872" y="953"/>
                  </a:cubicBezTo>
                  <a:cubicBezTo>
                    <a:pt x="2756" y="953"/>
                    <a:pt x="2645" y="944"/>
                    <a:pt x="2570" y="883"/>
                  </a:cubicBezTo>
                  <a:cubicBezTo>
                    <a:pt x="1861" y="277"/>
                    <a:pt x="1536" y="0"/>
                    <a:pt x="11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7" name="Google Shape;13727;p30"/>
            <p:cNvSpPr/>
            <p:nvPr/>
          </p:nvSpPr>
          <p:spPr>
            <a:xfrm>
              <a:off x="11571" y="316314"/>
              <a:ext cx="188871" cy="256980"/>
            </a:xfrm>
            <a:custGeom>
              <a:avLst/>
              <a:gdLst/>
              <a:ahLst/>
              <a:cxnLst/>
              <a:rect l="l" t="t" r="r" b="b"/>
              <a:pathLst>
                <a:path w="3640" h="4973" extrusionOk="0">
                  <a:moveTo>
                    <a:pt x="0" y="1"/>
                  </a:moveTo>
                  <a:lnTo>
                    <a:pt x="0" y="4613"/>
                  </a:lnTo>
                  <a:cubicBezTo>
                    <a:pt x="383" y="4709"/>
                    <a:pt x="767" y="4804"/>
                    <a:pt x="1150" y="4916"/>
                  </a:cubicBezTo>
                  <a:cubicBezTo>
                    <a:pt x="1299" y="4954"/>
                    <a:pt x="1438" y="4972"/>
                    <a:pt x="1567" y="4972"/>
                  </a:cubicBezTo>
                  <a:cubicBezTo>
                    <a:pt x="2137" y="4972"/>
                    <a:pt x="2505" y="4614"/>
                    <a:pt x="2714" y="4054"/>
                  </a:cubicBezTo>
                  <a:cubicBezTo>
                    <a:pt x="3639" y="1565"/>
                    <a:pt x="2969" y="416"/>
                    <a:pt x="399" y="17"/>
                  </a:cubicBezTo>
                  <a:cubicBezTo>
                    <a:pt x="256" y="1"/>
                    <a:pt x="128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8" name="Google Shape;13728;p30"/>
            <p:cNvSpPr/>
            <p:nvPr/>
          </p:nvSpPr>
          <p:spPr>
            <a:xfrm>
              <a:off x="1042521" y="2542005"/>
              <a:ext cx="272513" cy="160968"/>
            </a:xfrm>
            <a:custGeom>
              <a:avLst/>
              <a:gdLst/>
              <a:ahLst/>
              <a:cxnLst/>
              <a:rect l="l" t="t" r="r" b="b"/>
              <a:pathLst>
                <a:path w="5252" h="3115" extrusionOk="0">
                  <a:moveTo>
                    <a:pt x="2981" y="1"/>
                  </a:moveTo>
                  <a:cubicBezTo>
                    <a:pt x="2966" y="1"/>
                    <a:pt x="2951" y="1"/>
                    <a:pt x="2937" y="3"/>
                  </a:cubicBezTo>
                  <a:cubicBezTo>
                    <a:pt x="1533" y="114"/>
                    <a:pt x="176" y="1678"/>
                    <a:pt x="1" y="3115"/>
                  </a:cubicBezTo>
                  <a:lnTo>
                    <a:pt x="5251" y="3115"/>
                  </a:lnTo>
                  <a:cubicBezTo>
                    <a:pt x="5203" y="2923"/>
                    <a:pt x="5235" y="2620"/>
                    <a:pt x="5124" y="2556"/>
                  </a:cubicBezTo>
                  <a:cubicBezTo>
                    <a:pt x="4437" y="2109"/>
                    <a:pt x="4278" y="1471"/>
                    <a:pt x="4134" y="721"/>
                  </a:cubicBezTo>
                  <a:cubicBezTo>
                    <a:pt x="4057" y="413"/>
                    <a:pt x="3386" y="1"/>
                    <a:pt x="29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29" name="Google Shape;13729;p30"/>
            <p:cNvSpPr/>
            <p:nvPr/>
          </p:nvSpPr>
          <p:spPr>
            <a:xfrm>
              <a:off x="117577" y="2530689"/>
              <a:ext cx="389260" cy="172284"/>
            </a:xfrm>
            <a:custGeom>
              <a:avLst/>
              <a:gdLst/>
              <a:ahLst/>
              <a:cxnLst/>
              <a:rect l="l" t="t" r="r" b="b"/>
              <a:pathLst>
                <a:path w="7502" h="3334" extrusionOk="0">
                  <a:moveTo>
                    <a:pt x="1054" y="1"/>
                  </a:moveTo>
                  <a:cubicBezTo>
                    <a:pt x="791" y="1"/>
                    <a:pt x="440" y="261"/>
                    <a:pt x="0" y="445"/>
                  </a:cubicBezTo>
                  <a:cubicBezTo>
                    <a:pt x="1045" y="1410"/>
                    <a:pt x="2012" y="1958"/>
                    <a:pt x="3164" y="1958"/>
                  </a:cubicBezTo>
                  <a:cubicBezTo>
                    <a:pt x="3384" y="1958"/>
                    <a:pt x="3611" y="1938"/>
                    <a:pt x="3846" y="1897"/>
                  </a:cubicBezTo>
                  <a:cubicBezTo>
                    <a:pt x="3870" y="1894"/>
                    <a:pt x="3895" y="1892"/>
                    <a:pt x="3920" y="1892"/>
                  </a:cubicBezTo>
                  <a:cubicBezTo>
                    <a:pt x="4260" y="1892"/>
                    <a:pt x="4685" y="2184"/>
                    <a:pt x="5027" y="2392"/>
                  </a:cubicBezTo>
                  <a:cubicBezTo>
                    <a:pt x="5299" y="2568"/>
                    <a:pt x="5474" y="2871"/>
                    <a:pt x="5698" y="3126"/>
                  </a:cubicBezTo>
                  <a:lnTo>
                    <a:pt x="5889" y="2935"/>
                  </a:lnTo>
                  <a:cubicBezTo>
                    <a:pt x="5841" y="2743"/>
                    <a:pt x="5809" y="2552"/>
                    <a:pt x="5746" y="2312"/>
                  </a:cubicBezTo>
                  <a:lnTo>
                    <a:pt x="5746" y="2312"/>
                  </a:lnTo>
                  <a:cubicBezTo>
                    <a:pt x="6512" y="2328"/>
                    <a:pt x="6783" y="2711"/>
                    <a:pt x="6783" y="3334"/>
                  </a:cubicBezTo>
                  <a:lnTo>
                    <a:pt x="6990" y="3334"/>
                  </a:lnTo>
                  <a:cubicBezTo>
                    <a:pt x="7501" y="2695"/>
                    <a:pt x="7341" y="2216"/>
                    <a:pt x="6607" y="1945"/>
                  </a:cubicBezTo>
                  <a:cubicBezTo>
                    <a:pt x="6033" y="1722"/>
                    <a:pt x="5426" y="1610"/>
                    <a:pt x="4836" y="1387"/>
                  </a:cubicBezTo>
                  <a:cubicBezTo>
                    <a:pt x="3607" y="940"/>
                    <a:pt x="2394" y="413"/>
                    <a:pt x="1149" y="14"/>
                  </a:cubicBezTo>
                  <a:cubicBezTo>
                    <a:pt x="1119" y="5"/>
                    <a:pt x="1087" y="1"/>
                    <a:pt x="105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0" name="Google Shape;13730;p30"/>
            <p:cNvSpPr/>
            <p:nvPr/>
          </p:nvSpPr>
          <p:spPr>
            <a:xfrm>
              <a:off x="10741" y="2302756"/>
              <a:ext cx="135841" cy="161898"/>
            </a:xfrm>
            <a:custGeom>
              <a:avLst/>
              <a:gdLst/>
              <a:ahLst/>
              <a:cxnLst/>
              <a:rect l="l" t="t" r="r" b="b"/>
              <a:pathLst>
                <a:path w="2618" h="3133" extrusionOk="0">
                  <a:moveTo>
                    <a:pt x="1196" y="0"/>
                  </a:moveTo>
                  <a:cubicBezTo>
                    <a:pt x="758" y="0"/>
                    <a:pt x="303" y="107"/>
                    <a:pt x="16" y="308"/>
                  </a:cubicBezTo>
                  <a:lnTo>
                    <a:pt x="1" y="3132"/>
                  </a:lnTo>
                  <a:cubicBezTo>
                    <a:pt x="527" y="3100"/>
                    <a:pt x="1054" y="3116"/>
                    <a:pt x="1565" y="3037"/>
                  </a:cubicBezTo>
                  <a:cubicBezTo>
                    <a:pt x="1868" y="3005"/>
                    <a:pt x="2347" y="2845"/>
                    <a:pt x="2362" y="2685"/>
                  </a:cubicBezTo>
                  <a:cubicBezTo>
                    <a:pt x="2458" y="1967"/>
                    <a:pt x="2618" y="1153"/>
                    <a:pt x="2378" y="515"/>
                  </a:cubicBezTo>
                  <a:cubicBezTo>
                    <a:pt x="2246" y="163"/>
                    <a:pt x="1735" y="0"/>
                    <a:pt x="11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1" name="Google Shape;13731;p30"/>
            <p:cNvSpPr/>
            <p:nvPr/>
          </p:nvSpPr>
          <p:spPr>
            <a:xfrm>
              <a:off x="11571" y="1818056"/>
              <a:ext cx="159865" cy="175695"/>
            </a:xfrm>
            <a:custGeom>
              <a:avLst/>
              <a:gdLst/>
              <a:ahLst/>
              <a:cxnLst/>
              <a:rect l="l" t="t" r="r" b="b"/>
              <a:pathLst>
                <a:path w="3081" h="3400" extrusionOk="0">
                  <a:moveTo>
                    <a:pt x="1389" y="0"/>
                  </a:moveTo>
                  <a:lnTo>
                    <a:pt x="1453" y="415"/>
                  </a:lnTo>
                  <a:lnTo>
                    <a:pt x="0" y="2059"/>
                  </a:lnTo>
                  <a:lnTo>
                    <a:pt x="0" y="3064"/>
                  </a:lnTo>
                  <a:lnTo>
                    <a:pt x="1564" y="3400"/>
                  </a:lnTo>
                  <a:lnTo>
                    <a:pt x="1612" y="3128"/>
                  </a:lnTo>
                  <a:lnTo>
                    <a:pt x="1038" y="2362"/>
                  </a:lnTo>
                  <a:lnTo>
                    <a:pt x="2777" y="2362"/>
                  </a:lnTo>
                  <a:cubicBezTo>
                    <a:pt x="2825" y="1836"/>
                    <a:pt x="3081" y="1165"/>
                    <a:pt x="2857" y="782"/>
                  </a:cubicBezTo>
                  <a:cubicBezTo>
                    <a:pt x="2602" y="367"/>
                    <a:pt x="1900" y="256"/>
                    <a:pt x="1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2" name="Google Shape;13732;p30"/>
            <p:cNvSpPr/>
            <p:nvPr/>
          </p:nvSpPr>
          <p:spPr>
            <a:xfrm>
              <a:off x="11571" y="2588822"/>
              <a:ext cx="91114" cy="114150"/>
            </a:xfrm>
            <a:custGeom>
              <a:avLst/>
              <a:gdLst/>
              <a:ahLst/>
              <a:cxnLst/>
              <a:rect l="l" t="t" r="r" b="b"/>
              <a:pathLst>
                <a:path w="1756" h="2209" extrusionOk="0">
                  <a:moveTo>
                    <a:pt x="216" y="0"/>
                  </a:moveTo>
                  <a:cubicBezTo>
                    <a:pt x="144" y="0"/>
                    <a:pt x="72" y="2"/>
                    <a:pt x="0" y="6"/>
                  </a:cubicBezTo>
                  <a:lnTo>
                    <a:pt x="0" y="2209"/>
                  </a:lnTo>
                  <a:lnTo>
                    <a:pt x="798" y="2209"/>
                  </a:lnTo>
                  <a:cubicBezTo>
                    <a:pt x="974" y="1937"/>
                    <a:pt x="1150" y="1666"/>
                    <a:pt x="1341" y="1411"/>
                  </a:cubicBezTo>
                  <a:cubicBezTo>
                    <a:pt x="1756" y="836"/>
                    <a:pt x="1564" y="230"/>
                    <a:pt x="878" y="54"/>
                  </a:cubicBezTo>
                  <a:cubicBezTo>
                    <a:pt x="651" y="18"/>
                    <a:pt x="432" y="0"/>
                    <a:pt x="2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3" name="Google Shape;13733;p30"/>
            <p:cNvSpPr/>
            <p:nvPr/>
          </p:nvSpPr>
          <p:spPr>
            <a:xfrm>
              <a:off x="438033" y="1006520"/>
              <a:ext cx="507667" cy="539280"/>
            </a:xfrm>
            <a:custGeom>
              <a:avLst/>
              <a:gdLst/>
              <a:ahLst/>
              <a:cxnLst/>
              <a:rect l="l" t="t" r="r" b="b"/>
              <a:pathLst>
                <a:path w="9784" h="10436" extrusionOk="0">
                  <a:moveTo>
                    <a:pt x="2000" y="0"/>
                  </a:moveTo>
                  <a:cubicBezTo>
                    <a:pt x="1440" y="0"/>
                    <a:pt x="834" y="267"/>
                    <a:pt x="671" y="720"/>
                  </a:cubicBezTo>
                  <a:cubicBezTo>
                    <a:pt x="447" y="1406"/>
                    <a:pt x="160" y="2108"/>
                    <a:pt x="80" y="2826"/>
                  </a:cubicBezTo>
                  <a:cubicBezTo>
                    <a:pt x="0" y="3481"/>
                    <a:pt x="176" y="4167"/>
                    <a:pt x="256" y="4821"/>
                  </a:cubicBezTo>
                  <a:cubicBezTo>
                    <a:pt x="304" y="5204"/>
                    <a:pt x="511" y="5603"/>
                    <a:pt x="447" y="5970"/>
                  </a:cubicBezTo>
                  <a:cubicBezTo>
                    <a:pt x="160" y="7534"/>
                    <a:pt x="160" y="7582"/>
                    <a:pt x="1517" y="8428"/>
                  </a:cubicBezTo>
                  <a:cubicBezTo>
                    <a:pt x="1820" y="8651"/>
                    <a:pt x="2075" y="8907"/>
                    <a:pt x="2299" y="9194"/>
                  </a:cubicBezTo>
                  <a:cubicBezTo>
                    <a:pt x="2990" y="10019"/>
                    <a:pt x="4139" y="10435"/>
                    <a:pt x="5270" y="10435"/>
                  </a:cubicBezTo>
                  <a:cubicBezTo>
                    <a:pt x="6304" y="10435"/>
                    <a:pt x="7324" y="10087"/>
                    <a:pt x="7964" y="9385"/>
                  </a:cubicBezTo>
                  <a:cubicBezTo>
                    <a:pt x="8267" y="9098"/>
                    <a:pt x="8618" y="8859"/>
                    <a:pt x="9001" y="8667"/>
                  </a:cubicBezTo>
                  <a:cubicBezTo>
                    <a:pt x="9672" y="8300"/>
                    <a:pt x="9783" y="7790"/>
                    <a:pt x="9400" y="7167"/>
                  </a:cubicBezTo>
                  <a:cubicBezTo>
                    <a:pt x="9273" y="6928"/>
                    <a:pt x="9017" y="6768"/>
                    <a:pt x="8922" y="6529"/>
                  </a:cubicBezTo>
                  <a:cubicBezTo>
                    <a:pt x="8386" y="5304"/>
                    <a:pt x="7877" y="4869"/>
                    <a:pt x="7142" y="4869"/>
                  </a:cubicBezTo>
                  <a:cubicBezTo>
                    <a:pt x="6738" y="4869"/>
                    <a:pt x="6265" y="5000"/>
                    <a:pt x="5682" y="5204"/>
                  </a:cubicBezTo>
                  <a:cubicBezTo>
                    <a:pt x="5511" y="5267"/>
                    <a:pt x="5359" y="5301"/>
                    <a:pt x="5222" y="5301"/>
                  </a:cubicBezTo>
                  <a:cubicBezTo>
                    <a:pt x="4872" y="5301"/>
                    <a:pt x="4618" y="5082"/>
                    <a:pt x="4389" y="4566"/>
                  </a:cubicBezTo>
                  <a:cubicBezTo>
                    <a:pt x="3974" y="3608"/>
                    <a:pt x="3304" y="2762"/>
                    <a:pt x="2586" y="1661"/>
                  </a:cubicBezTo>
                  <a:cubicBezTo>
                    <a:pt x="2714" y="1454"/>
                    <a:pt x="2825" y="1230"/>
                    <a:pt x="2921" y="1007"/>
                  </a:cubicBezTo>
                  <a:cubicBezTo>
                    <a:pt x="3001" y="799"/>
                    <a:pt x="3001" y="576"/>
                    <a:pt x="2905" y="369"/>
                  </a:cubicBezTo>
                  <a:cubicBezTo>
                    <a:pt x="2715" y="115"/>
                    <a:pt x="2367" y="0"/>
                    <a:pt x="20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4" name="Google Shape;13734;p30"/>
            <p:cNvSpPr/>
            <p:nvPr/>
          </p:nvSpPr>
          <p:spPr>
            <a:xfrm>
              <a:off x="1129484" y="1730883"/>
              <a:ext cx="353665" cy="541606"/>
            </a:xfrm>
            <a:custGeom>
              <a:avLst/>
              <a:gdLst/>
              <a:ahLst/>
              <a:cxnLst/>
              <a:rect l="l" t="t" r="r" b="b"/>
              <a:pathLst>
                <a:path w="6816" h="10481" extrusionOk="0">
                  <a:moveTo>
                    <a:pt x="5766" y="0"/>
                  </a:moveTo>
                  <a:cubicBezTo>
                    <a:pt x="5424" y="0"/>
                    <a:pt x="4979" y="310"/>
                    <a:pt x="4676" y="554"/>
                  </a:cubicBezTo>
                  <a:cubicBezTo>
                    <a:pt x="4198" y="953"/>
                    <a:pt x="3831" y="1496"/>
                    <a:pt x="3400" y="1959"/>
                  </a:cubicBezTo>
                  <a:cubicBezTo>
                    <a:pt x="2809" y="2581"/>
                    <a:pt x="1995" y="3108"/>
                    <a:pt x="1676" y="3842"/>
                  </a:cubicBezTo>
                  <a:cubicBezTo>
                    <a:pt x="1022" y="5294"/>
                    <a:pt x="623" y="6858"/>
                    <a:pt x="160" y="8390"/>
                  </a:cubicBezTo>
                  <a:cubicBezTo>
                    <a:pt x="0" y="8965"/>
                    <a:pt x="208" y="9475"/>
                    <a:pt x="862" y="9635"/>
                  </a:cubicBezTo>
                  <a:cubicBezTo>
                    <a:pt x="1979" y="9938"/>
                    <a:pt x="3112" y="10194"/>
                    <a:pt x="4246" y="10481"/>
                  </a:cubicBezTo>
                  <a:cubicBezTo>
                    <a:pt x="5570" y="10305"/>
                    <a:pt x="5810" y="10082"/>
                    <a:pt x="5937" y="8789"/>
                  </a:cubicBezTo>
                  <a:cubicBezTo>
                    <a:pt x="6049" y="7656"/>
                    <a:pt x="6193" y="6523"/>
                    <a:pt x="6320" y="5406"/>
                  </a:cubicBezTo>
                  <a:cubicBezTo>
                    <a:pt x="6464" y="4065"/>
                    <a:pt x="6592" y="2741"/>
                    <a:pt x="6735" y="1416"/>
                  </a:cubicBezTo>
                  <a:cubicBezTo>
                    <a:pt x="6815" y="698"/>
                    <a:pt x="6496" y="139"/>
                    <a:pt x="5873" y="12"/>
                  </a:cubicBezTo>
                  <a:cubicBezTo>
                    <a:pt x="5839" y="4"/>
                    <a:pt x="5803" y="0"/>
                    <a:pt x="57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5" name="Google Shape;13735;p30"/>
            <p:cNvSpPr/>
            <p:nvPr/>
          </p:nvSpPr>
          <p:spPr>
            <a:xfrm>
              <a:off x="671526" y="775952"/>
              <a:ext cx="299028" cy="398208"/>
            </a:xfrm>
            <a:custGeom>
              <a:avLst/>
              <a:gdLst/>
              <a:ahLst/>
              <a:cxnLst/>
              <a:rect l="l" t="t" r="r" b="b"/>
              <a:pathLst>
                <a:path w="5763" h="7706" extrusionOk="0">
                  <a:moveTo>
                    <a:pt x="2190" y="1"/>
                  </a:moveTo>
                  <a:cubicBezTo>
                    <a:pt x="1655" y="1"/>
                    <a:pt x="1052" y="282"/>
                    <a:pt x="895" y="745"/>
                  </a:cubicBezTo>
                  <a:cubicBezTo>
                    <a:pt x="528" y="1862"/>
                    <a:pt x="320" y="3043"/>
                    <a:pt x="1" y="4384"/>
                  </a:cubicBezTo>
                  <a:cubicBezTo>
                    <a:pt x="1" y="4384"/>
                    <a:pt x="49" y="4575"/>
                    <a:pt x="113" y="4767"/>
                  </a:cubicBezTo>
                  <a:cubicBezTo>
                    <a:pt x="655" y="6379"/>
                    <a:pt x="2108" y="7528"/>
                    <a:pt x="3815" y="7703"/>
                  </a:cubicBezTo>
                  <a:cubicBezTo>
                    <a:pt x="3842" y="7705"/>
                    <a:pt x="3871" y="7706"/>
                    <a:pt x="3902" y="7706"/>
                  </a:cubicBezTo>
                  <a:cubicBezTo>
                    <a:pt x="4180" y="7706"/>
                    <a:pt x="4588" y="7640"/>
                    <a:pt x="4645" y="7496"/>
                  </a:cubicBezTo>
                  <a:cubicBezTo>
                    <a:pt x="5012" y="6538"/>
                    <a:pt x="5762" y="5389"/>
                    <a:pt x="5491" y="4591"/>
                  </a:cubicBezTo>
                  <a:cubicBezTo>
                    <a:pt x="4980" y="3075"/>
                    <a:pt x="3911" y="1703"/>
                    <a:pt x="2985" y="346"/>
                  </a:cubicBezTo>
                  <a:cubicBezTo>
                    <a:pt x="2827" y="108"/>
                    <a:pt x="2521" y="1"/>
                    <a:pt x="21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6" name="Google Shape;13736;p30"/>
            <p:cNvSpPr/>
            <p:nvPr/>
          </p:nvSpPr>
          <p:spPr>
            <a:xfrm>
              <a:off x="1065714" y="1019593"/>
              <a:ext cx="440577" cy="389474"/>
            </a:xfrm>
            <a:custGeom>
              <a:avLst/>
              <a:gdLst/>
              <a:ahLst/>
              <a:cxnLst/>
              <a:rect l="l" t="t" r="r" b="b"/>
              <a:pathLst>
                <a:path w="8491" h="7537" extrusionOk="0">
                  <a:moveTo>
                    <a:pt x="5122" y="1"/>
                  </a:moveTo>
                  <a:cubicBezTo>
                    <a:pt x="4326" y="1"/>
                    <a:pt x="4100" y="899"/>
                    <a:pt x="3655" y="1488"/>
                  </a:cubicBezTo>
                  <a:cubicBezTo>
                    <a:pt x="2554" y="2988"/>
                    <a:pt x="1389" y="4440"/>
                    <a:pt x="336" y="5973"/>
                  </a:cubicBezTo>
                  <a:cubicBezTo>
                    <a:pt x="64" y="6388"/>
                    <a:pt x="96" y="7010"/>
                    <a:pt x="1" y="7537"/>
                  </a:cubicBezTo>
                  <a:cubicBezTo>
                    <a:pt x="495" y="7425"/>
                    <a:pt x="1054" y="7425"/>
                    <a:pt x="1469" y="7185"/>
                  </a:cubicBezTo>
                  <a:cubicBezTo>
                    <a:pt x="3416" y="5973"/>
                    <a:pt x="5315" y="4728"/>
                    <a:pt x="7230" y="3451"/>
                  </a:cubicBezTo>
                  <a:cubicBezTo>
                    <a:pt x="7597" y="3228"/>
                    <a:pt x="7932" y="2940"/>
                    <a:pt x="8236" y="2621"/>
                  </a:cubicBezTo>
                  <a:cubicBezTo>
                    <a:pt x="8379" y="2462"/>
                    <a:pt x="8491" y="1999"/>
                    <a:pt x="8427" y="1951"/>
                  </a:cubicBezTo>
                  <a:cubicBezTo>
                    <a:pt x="7533" y="1288"/>
                    <a:pt x="7041" y="31"/>
                    <a:pt x="5572" y="31"/>
                  </a:cubicBezTo>
                  <a:cubicBezTo>
                    <a:pt x="5520" y="31"/>
                    <a:pt x="5466" y="32"/>
                    <a:pt x="5411" y="36"/>
                  </a:cubicBezTo>
                  <a:cubicBezTo>
                    <a:pt x="5307" y="12"/>
                    <a:pt x="5211" y="1"/>
                    <a:pt x="51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7" name="Google Shape;13737;p30"/>
            <p:cNvSpPr/>
            <p:nvPr/>
          </p:nvSpPr>
          <p:spPr>
            <a:xfrm>
              <a:off x="346919" y="1478301"/>
              <a:ext cx="223531" cy="435620"/>
            </a:xfrm>
            <a:custGeom>
              <a:avLst/>
              <a:gdLst/>
              <a:ahLst/>
              <a:cxnLst/>
              <a:rect l="l" t="t" r="r" b="b"/>
              <a:pathLst>
                <a:path w="4308" h="8430" extrusionOk="0">
                  <a:moveTo>
                    <a:pt x="1150" y="0"/>
                  </a:moveTo>
                  <a:cubicBezTo>
                    <a:pt x="224" y="0"/>
                    <a:pt x="1" y="367"/>
                    <a:pt x="65" y="1468"/>
                  </a:cubicBezTo>
                  <a:cubicBezTo>
                    <a:pt x="145" y="3016"/>
                    <a:pt x="288" y="4580"/>
                    <a:pt x="192" y="6128"/>
                  </a:cubicBezTo>
                  <a:cubicBezTo>
                    <a:pt x="129" y="7421"/>
                    <a:pt x="177" y="7708"/>
                    <a:pt x="1405" y="8123"/>
                  </a:cubicBezTo>
                  <a:cubicBezTo>
                    <a:pt x="1693" y="8219"/>
                    <a:pt x="1996" y="8299"/>
                    <a:pt x="2283" y="8363"/>
                  </a:cubicBezTo>
                  <a:cubicBezTo>
                    <a:pt x="2455" y="8408"/>
                    <a:pt x="2620" y="8430"/>
                    <a:pt x="2775" y="8430"/>
                  </a:cubicBezTo>
                  <a:cubicBezTo>
                    <a:pt x="3714" y="8430"/>
                    <a:pt x="4308" y="7643"/>
                    <a:pt x="4102" y="6575"/>
                  </a:cubicBezTo>
                  <a:cubicBezTo>
                    <a:pt x="3831" y="5075"/>
                    <a:pt x="3576" y="3559"/>
                    <a:pt x="3384" y="2043"/>
                  </a:cubicBezTo>
                  <a:cubicBezTo>
                    <a:pt x="3177" y="431"/>
                    <a:pt x="2746" y="0"/>
                    <a:pt x="11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8" name="Google Shape;13738;p30"/>
            <p:cNvSpPr/>
            <p:nvPr/>
          </p:nvSpPr>
          <p:spPr>
            <a:xfrm>
              <a:off x="197898" y="552618"/>
              <a:ext cx="308108" cy="386012"/>
            </a:xfrm>
            <a:custGeom>
              <a:avLst/>
              <a:gdLst/>
              <a:ahLst/>
              <a:cxnLst/>
              <a:rect l="l" t="t" r="r" b="b"/>
              <a:pathLst>
                <a:path w="5938" h="7470" extrusionOk="0">
                  <a:moveTo>
                    <a:pt x="2957" y="1"/>
                  </a:moveTo>
                  <a:cubicBezTo>
                    <a:pt x="2929" y="1"/>
                    <a:pt x="2901" y="3"/>
                    <a:pt x="2873" y="8"/>
                  </a:cubicBezTo>
                  <a:cubicBezTo>
                    <a:pt x="2091" y="439"/>
                    <a:pt x="1245" y="822"/>
                    <a:pt x="591" y="1396"/>
                  </a:cubicBezTo>
                  <a:cubicBezTo>
                    <a:pt x="0" y="1923"/>
                    <a:pt x="543" y="2561"/>
                    <a:pt x="798" y="3120"/>
                  </a:cubicBezTo>
                  <a:cubicBezTo>
                    <a:pt x="846" y="3248"/>
                    <a:pt x="846" y="3391"/>
                    <a:pt x="878" y="3519"/>
                  </a:cubicBezTo>
                  <a:cubicBezTo>
                    <a:pt x="1213" y="4492"/>
                    <a:pt x="1516" y="5482"/>
                    <a:pt x="1883" y="6455"/>
                  </a:cubicBezTo>
                  <a:cubicBezTo>
                    <a:pt x="2110" y="7067"/>
                    <a:pt x="2577" y="7469"/>
                    <a:pt x="3081" y="7469"/>
                  </a:cubicBezTo>
                  <a:cubicBezTo>
                    <a:pt x="3287" y="7469"/>
                    <a:pt x="3499" y="7402"/>
                    <a:pt x="3703" y="7253"/>
                  </a:cubicBezTo>
                  <a:cubicBezTo>
                    <a:pt x="4581" y="6583"/>
                    <a:pt x="5203" y="5578"/>
                    <a:pt x="5937" y="4716"/>
                  </a:cubicBezTo>
                  <a:lnTo>
                    <a:pt x="5762" y="4540"/>
                  </a:lnTo>
                  <a:cubicBezTo>
                    <a:pt x="5762" y="4413"/>
                    <a:pt x="5746" y="4285"/>
                    <a:pt x="5714" y="4157"/>
                  </a:cubicBezTo>
                  <a:cubicBezTo>
                    <a:pt x="4948" y="2833"/>
                    <a:pt x="4166" y="1508"/>
                    <a:pt x="3368" y="199"/>
                  </a:cubicBezTo>
                  <a:cubicBezTo>
                    <a:pt x="3272" y="77"/>
                    <a:pt x="3119" y="1"/>
                    <a:pt x="295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39" name="Google Shape;13739;p30"/>
            <p:cNvSpPr/>
            <p:nvPr/>
          </p:nvSpPr>
          <p:spPr>
            <a:xfrm>
              <a:off x="863665" y="1643657"/>
              <a:ext cx="242989" cy="288657"/>
            </a:xfrm>
            <a:custGeom>
              <a:avLst/>
              <a:gdLst/>
              <a:ahLst/>
              <a:cxnLst/>
              <a:rect l="l" t="t" r="r" b="b"/>
              <a:pathLst>
                <a:path w="4683" h="5586" extrusionOk="0">
                  <a:moveTo>
                    <a:pt x="3075" y="0"/>
                  </a:moveTo>
                  <a:cubicBezTo>
                    <a:pt x="1898" y="0"/>
                    <a:pt x="227" y="1095"/>
                    <a:pt x="1" y="2115"/>
                  </a:cubicBezTo>
                  <a:cubicBezTo>
                    <a:pt x="1" y="2274"/>
                    <a:pt x="32" y="2434"/>
                    <a:pt x="112" y="2577"/>
                  </a:cubicBezTo>
                  <a:cubicBezTo>
                    <a:pt x="384" y="3264"/>
                    <a:pt x="655" y="3950"/>
                    <a:pt x="958" y="4604"/>
                  </a:cubicBezTo>
                  <a:cubicBezTo>
                    <a:pt x="1086" y="4891"/>
                    <a:pt x="1261" y="5259"/>
                    <a:pt x="1517" y="5370"/>
                  </a:cubicBezTo>
                  <a:cubicBezTo>
                    <a:pt x="1829" y="5518"/>
                    <a:pt x="2150" y="5586"/>
                    <a:pt x="2462" y="5586"/>
                  </a:cubicBezTo>
                  <a:cubicBezTo>
                    <a:pt x="3635" y="5586"/>
                    <a:pt x="4682" y="4626"/>
                    <a:pt x="4645" y="3327"/>
                  </a:cubicBezTo>
                  <a:cubicBezTo>
                    <a:pt x="4421" y="2338"/>
                    <a:pt x="4214" y="1349"/>
                    <a:pt x="3942" y="391"/>
                  </a:cubicBezTo>
                  <a:cubicBezTo>
                    <a:pt x="3911" y="247"/>
                    <a:pt x="3671" y="104"/>
                    <a:pt x="3496" y="56"/>
                  </a:cubicBezTo>
                  <a:cubicBezTo>
                    <a:pt x="3366" y="18"/>
                    <a:pt x="3224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0" name="Google Shape;13740;p30"/>
            <p:cNvSpPr/>
            <p:nvPr/>
          </p:nvSpPr>
          <p:spPr>
            <a:xfrm>
              <a:off x="350240" y="2152954"/>
              <a:ext cx="298197" cy="261217"/>
            </a:xfrm>
            <a:custGeom>
              <a:avLst/>
              <a:gdLst/>
              <a:ahLst/>
              <a:cxnLst/>
              <a:rect l="l" t="t" r="r" b="b"/>
              <a:pathLst>
                <a:path w="5747" h="5055" extrusionOk="0">
                  <a:moveTo>
                    <a:pt x="4225" y="1"/>
                  </a:moveTo>
                  <a:cubicBezTo>
                    <a:pt x="4027" y="1"/>
                    <a:pt x="3143" y="501"/>
                    <a:pt x="2618" y="749"/>
                  </a:cubicBezTo>
                  <a:cubicBezTo>
                    <a:pt x="2474" y="797"/>
                    <a:pt x="2315" y="877"/>
                    <a:pt x="2187" y="972"/>
                  </a:cubicBezTo>
                  <a:cubicBezTo>
                    <a:pt x="1341" y="1802"/>
                    <a:pt x="1" y="2281"/>
                    <a:pt x="17" y="3749"/>
                  </a:cubicBezTo>
                  <a:cubicBezTo>
                    <a:pt x="33" y="4164"/>
                    <a:pt x="160" y="4723"/>
                    <a:pt x="432" y="4946"/>
                  </a:cubicBezTo>
                  <a:cubicBezTo>
                    <a:pt x="529" y="5024"/>
                    <a:pt x="682" y="5054"/>
                    <a:pt x="854" y="5054"/>
                  </a:cubicBezTo>
                  <a:cubicBezTo>
                    <a:pt x="1104" y="5054"/>
                    <a:pt x="1395" y="4990"/>
                    <a:pt x="1613" y="4914"/>
                  </a:cubicBezTo>
                  <a:cubicBezTo>
                    <a:pt x="2618" y="4579"/>
                    <a:pt x="3592" y="4180"/>
                    <a:pt x="4549" y="3717"/>
                  </a:cubicBezTo>
                  <a:cubicBezTo>
                    <a:pt x="4964" y="3526"/>
                    <a:pt x="5299" y="3111"/>
                    <a:pt x="5746" y="2728"/>
                  </a:cubicBezTo>
                  <a:cubicBezTo>
                    <a:pt x="5204" y="1659"/>
                    <a:pt x="4836" y="765"/>
                    <a:pt x="4262" y="15"/>
                  </a:cubicBezTo>
                  <a:cubicBezTo>
                    <a:pt x="4256" y="5"/>
                    <a:pt x="4244" y="1"/>
                    <a:pt x="42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1" name="Google Shape;13741;p30"/>
            <p:cNvSpPr/>
            <p:nvPr/>
          </p:nvSpPr>
          <p:spPr>
            <a:xfrm>
              <a:off x="551459" y="469578"/>
              <a:ext cx="366897" cy="234398"/>
            </a:xfrm>
            <a:custGeom>
              <a:avLst/>
              <a:gdLst/>
              <a:ahLst/>
              <a:cxnLst/>
              <a:rect l="l" t="t" r="r" b="b"/>
              <a:pathLst>
                <a:path w="7071" h="4536" extrusionOk="0">
                  <a:moveTo>
                    <a:pt x="678" y="1"/>
                  </a:moveTo>
                  <a:cubicBezTo>
                    <a:pt x="550" y="1"/>
                    <a:pt x="420" y="6"/>
                    <a:pt x="292" y="6"/>
                  </a:cubicBezTo>
                  <a:cubicBezTo>
                    <a:pt x="243" y="6"/>
                    <a:pt x="193" y="5"/>
                    <a:pt x="145" y="3"/>
                  </a:cubicBezTo>
                  <a:lnTo>
                    <a:pt x="145" y="3"/>
                  </a:lnTo>
                  <a:cubicBezTo>
                    <a:pt x="145" y="418"/>
                    <a:pt x="1" y="929"/>
                    <a:pt x="192" y="1248"/>
                  </a:cubicBezTo>
                  <a:cubicBezTo>
                    <a:pt x="528" y="1838"/>
                    <a:pt x="1182" y="2237"/>
                    <a:pt x="1517" y="2844"/>
                  </a:cubicBezTo>
                  <a:cubicBezTo>
                    <a:pt x="2219" y="4057"/>
                    <a:pt x="3448" y="4121"/>
                    <a:pt x="4533" y="4535"/>
                  </a:cubicBezTo>
                  <a:cubicBezTo>
                    <a:pt x="4996" y="4376"/>
                    <a:pt x="5459" y="4232"/>
                    <a:pt x="5938" y="4136"/>
                  </a:cubicBezTo>
                  <a:cubicBezTo>
                    <a:pt x="7071" y="3945"/>
                    <a:pt x="6704" y="3083"/>
                    <a:pt x="6544" y="2509"/>
                  </a:cubicBezTo>
                  <a:cubicBezTo>
                    <a:pt x="6480" y="2221"/>
                    <a:pt x="5810" y="1934"/>
                    <a:pt x="5411" y="1934"/>
                  </a:cubicBezTo>
                  <a:cubicBezTo>
                    <a:pt x="5341" y="1936"/>
                    <a:pt x="5272" y="1937"/>
                    <a:pt x="5205" y="1937"/>
                  </a:cubicBezTo>
                  <a:cubicBezTo>
                    <a:pt x="4612" y="1937"/>
                    <a:pt x="4127" y="1850"/>
                    <a:pt x="3783" y="1248"/>
                  </a:cubicBezTo>
                  <a:cubicBezTo>
                    <a:pt x="3703" y="1120"/>
                    <a:pt x="3576" y="1024"/>
                    <a:pt x="3432" y="977"/>
                  </a:cubicBezTo>
                  <a:cubicBezTo>
                    <a:pt x="2714" y="657"/>
                    <a:pt x="2012" y="322"/>
                    <a:pt x="1278" y="83"/>
                  </a:cubicBezTo>
                  <a:cubicBezTo>
                    <a:pt x="1088" y="14"/>
                    <a:pt x="885" y="1"/>
                    <a:pt x="6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2" name="Google Shape;13742;p30"/>
            <p:cNvSpPr/>
            <p:nvPr/>
          </p:nvSpPr>
          <p:spPr>
            <a:xfrm>
              <a:off x="935685" y="470405"/>
              <a:ext cx="260112" cy="261631"/>
            </a:xfrm>
            <a:custGeom>
              <a:avLst/>
              <a:gdLst/>
              <a:ahLst/>
              <a:cxnLst/>
              <a:rect l="l" t="t" r="r" b="b"/>
              <a:pathLst>
                <a:path w="5013" h="5063" extrusionOk="0">
                  <a:moveTo>
                    <a:pt x="3014" y="0"/>
                  </a:moveTo>
                  <a:cubicBezTo>
                    <a:pt x="1990" y="0"/>
                    <a:pt x="794" y="556"/>
                    <a:pt x="336" y="1344"/>
                  </a:cubicBezTo>
                  <a:cubicBezTo>
                    <a:pt x="192" y="1631"/>
                    <a:pt x="81" y="1918"/>
                    <a:pt x="1" y="2205"/>
                  </a:cubicBezTo>
                  <a:cubicBezTo>
                    <a:pt x="224" y="2541"/>
                    <a:pt x="400" y="3019"/>
                    <a:pt x="735" y="3259"/>
                  </a:cubicBezTo>
                  <a:cubicBezTo>
                    <a:pt x="1533" y="3849"/>
                    <a:pt x="2379" y="4376"/>
                    <a:pt x="3241" y="4855"/>
                  </a:cubicBezTo>
                  <a:cubicBezTo>
                    <a:pt x="3496" y="4998"/>
                    <a:pt x="3847" y="4998"/>
                    <a:pt x="4150" y="5062"/>
                  </a:cubicBezTo>
                  <a:cubicBezTo>
                    <a:pt x="4198" y="4695"/>
                    <a:pt x="4390" y="4280"/>
                    <a:pt x="4294" y="3961"/>
                  </a:cubicBezTo>
                  <a:cubicBezTo>
                    <a:pt x="4055" y="3243"/>
                    <a:pt x="4071" y="2652"/>
                    <a:pt x="4501" y="1998"/>
                  </a:cubicBezTo>
                  <a:cubicBezTo>
                    <a:pt x="5012" y="1248"/>
                    <a:pt x="4629" y="418"/>
                    <a:pt x="3751" y="115"/>
                  </a:cubicBezTo>
                  <a:cubicBezTo>
                    <a:pt x="3527" y="37"/>
                    <a:pt x="3276" y="0"/>
                    <a:pt x="301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3" name="Google Shape;13743;p30"/>
            <p:cNvSpPr/>
            <p:nvPr/>
          </p:nvSpPr>
          <p:spPr>
            <a:xfrm>
              <a:off x="588766" y="1907917"/>
              <a:ext cx="302297" cy="329273"/>
            </a:xfrm>
            <a:custGeom>
              <a:avLst/>
              <a:gdLst/>
              <a:ahLst/>
              <a:cxnLst/>
              <a:rect l="l" t="t" r="r" b="b"/>
              <a:pathLst>
                <a:path w="5826" h="6372" extrusionOk="0">
                  <a:moveTo>
                    <a:pt x="239" y="1"/>
                  </a:moveTo>
                  <a:lnTo>
                    <a:pt x="0" y="208"/>
                  </a:lnTo>
                  <a:cubicBezTo>
                    <a:pt x="511" y="1405"/>
                    <a:pt x="974" y="2634"/>
                    <a:pt x="1564" y="3799"/>
                  </a:cubicBezTo>
                  <a:cubicBezTo>
                    <a:pt x="1899" y="4454"/>
                    <a:pt x="2585" y="4948"/>
                    <a:pt x="2857" y="5619"/>
                  </a:cubicBezTo>
                  <a:cubicBezTo>
                    <a:pt x="3108" y="6220"/>
                    <a:pt x="3510" y="6372"/>
                    <a:pt x="3928" y="6372"/>
                  </a:cubicBezTo>
                  <a:cubicBezTo>
                    <a:pt x="4120" y="6372"/>
                    <a:pt x="4315" y="6340"/>
                    <a:pt x="4501" y="6305"/>
                  </a:cubicBezTo>
                  <a:cubicBezTo>
                    <a:pt x="4979" y="6193"/>
                    <a:pt x="5697" y="5826"/>
                    <a:pt x="5761" y="5475"/>
                  </a:cubicBezTo>
                  <a:cubicBezTo>
                    <a:pt x="5825" y="4884"/>
                    <a:pt x="5618" y="4310"/>
                    <a:pt x="5219" y="3879"/>
                  </a:cubicBezTo>
                  <a:cubicBezTo>
                    <a:pt x="3910" y="2666"/>
                    <a:pt x="2506" y="1565"/>
                    <a:pt x="1117" y="448"/>
                  </a:cubicBezTo>
                  <a:cubicBezTo>
                    <a:pt x="846" y="272"/>
                    <a:pt x="543" y="113"/>
                    <a:pt x="2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4" name="Google Shape;13744;p30"/>
            <p:cNvSpPr/>
            <p:nvPr/>
          </p:nvSpPr>
          <p:spPr>
            <a:xfrm>
              <a:off x="600337" y="1587953"/>
              <a:ext cx="144974" cy="155490"/>
            </a:xfrm>
            <a:custGeom>
              <a:avLst/>
              <a:gdLst/>
              <a:ahLst/>
              <a:cxnLst/>
              <a:rect l="l" t="t" r="r" b="b"/>
              <a:pathLst>
                <a:path w="2794" h="3009" extrusionOk="0">
                  <a:moveTo>
                    <a:pt x="2059" y="1"/>
                  </a:moveTo>
                  <a:cubicBezTo>
                    <a:pt x="1453" y="17"/>
                    <a:pt x="894" y="272"/>
                    <a:pt x="463" y="703"/>
                  </a:cubicBezTo>
                  <a:cubicBezTo>
                    <a:pt x="0" y="1230"/>
                    <a:pt x="479" y="1740"/>
                    <a:pt x="942" y="2123"/>
                  </a:cubicBezTo>
                  <a:cubicBezTo>
                    <a:pt x="1181" y="2315"/>
                    <a:pt x="1373" y="2538"/>
                    <a:pt x="1612" y="2730"/>
                  </a:cubicBezTo>
                  <a:cubicBezTo>
                    <a:pt x="1857" y="2915"/>
                    <a:pt x="2060" y="3009"/>
                    <a:pt x="2222" y="3009"/>
                  </a:cubicBezTo>
                  <a:cubicBezTo>
                    <a:pt x="2492" y="3009"/>
                    <a:pt x="2648" y="2748"/>
                    <a:pt x="2698" y="2219"/>
                  </a:cubicBezTo>
                  <a:cubicBezTo>
                    <a:pt x="2714" y="1996"/>
                    <a:pt x="2698" y="1756"/>
                    <a:pt x="2698" y="1533"/>
                  </a:cubicBezTo>
                  <a:lnTo>
                    <a:pt x="2730" y="1533"/>
                  </a:lnTo>
                  <a:cubicBezTo>
                    <a:pt x="2714" y="1469"/>
                    <a:pt x="2714" y="1405"/>
                    <a:pt x="2730" y="1325"/>
                  </a:cubicBezTo>
                  <a:cubicBezTo>
                    <a:pt x="2793" y="735"/>
                    <a:pt x="2777" y="33"/>
                    <a:pt x="2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5" name="Google Shape;13745;p30"/>
            <p:cNvSpPr/>
            <p:nvPr/>
          </p:nvSpPr>
          <p:spPr>
            <a:xfrm>
              <a:off x="809858" y="1512096"/>
              <a:ext cx="204592" cy="136215"/>
            </a:xfrm>
            <a:custGeom>
              <a:avLst/>
              <a:gdLst/>
              <a:ahLst/>
              <a:cxnLst/>
              <a:rect l="l" t="t" r="r" b="b"/>
              <a:pathLst>
                <a:path w="3943" h="2636" extrusionOk="0">
                  <a:moveTo>
                    <a:pt x="3571" y="1"/>
                  </a:moveTo>
                  <a:cubicBezTo>
                    <a:pt x="2738" y="1"/>
                    <a:pt x="2200" y="504"/>
                    <a:pt x="1612" y="910"/>
                  </a:cubicBezTo>
                  <a:cubicBezTo>
                    <a:pt x="1277" y="1134"/>
                    <a:pt x="894" y="1245"/>
                    <a:pt x="543" y="1453"/>
                  </a:cubicBezTo>
                  <a:cubicBezTo>
                    <a:pt x="351" y="1612"/>
                    <a:pt x="176" y="1772"/>
                    <a:pt x="0" y="1963"/>
                  </a:cubicBezTo>
                  <a:cubicBezTo>
                    <a:pt x="232" y="2195"/>
                    <a:pt x="478" y="2635"/>
                    <a:pt x="667" y="2635"/>
                  </a:cubicBezTo>
                  <a:cubicBezTo>
                    <a:pt x="674" y="2635"/>
                    <a:pt x="680" y="2635"/>
                    <a:pt x="686" y="2634"/>
                  </a:cubicBezTo>
                  <a:cubicBezTo>
                    <a:pt x="2187" y="2394"/>
                    <a:pt x="3160" y="1437"/>
                    <a:pt x="3942" y="32"/>
                  </a:cubicBezTo>
                  <a:cubicBezTo>
                    <a:pt x="3812" y="11"/>
                    <a:pt x="3689" y="1"/>
                    <a:pt x="35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6" name="Google Shape;13746;p30"/>
            <p:cNvSpPr/>
            <p:nvPr/>
          </p:nvSpPr>
          <p:spPr>
            <a:xfrm>
              <a:off x="170554" y="212811"/>
              <a:ext cx="145804" cy="123348"/>
            </a:xfrm>
            <a:custGeom>
              <a:avLst/>
              <a:gdLst/>
              <a:ahLst/>
              <a:cxnLst/>
              <a:rect l="l" t="t" r="r" b="b"/>
              <a:pathLst>
                <a:path w="2810" h="2387" extrusionOk="0">
                  <a:moveTo>
                    <a:pt x="1109" y="0"/>
                  </a:moveTo>
                  <a:cubicBezTo>
                    <a:pt x="1006" y="0"/>
                    <a:pt x="907" y="13"/>
                    <a:pt x="815" y="41"/>
                  </a:cubicBezTo>
                  <a:cubicBezTo>
                    <a:pt x="432" y="136"/>
                    <a:pt x="208" y="982"/>
                    <a:pt x="49" y="1541"/>
                  </a:cubicBezTo>
                  <a:cubicBezTo>
                    <a:pt x="1" y="1732"/>
                    <a:pt x="368" y="2036"/>
                    <a:pt x="607" y="2387"/>
                  </a:cubicBezTo>
                  <a:cubicBezTo>
                    <a:pt x="1437" y="1892"/>
                    <a:pt x="2107" y="1525"/>
                    <a:pt x="2730" y="1094"/>
                  </a:cubicBezTo>
                  <a:cubicBezTo>
                    <a:pt x="2809" y="1030"/>
                    <a:pt x="2762" y="472"/>
                    <a:pt x="2666" y="440"/>
                  </a:cubicBezTo>
                  <a:cubicBezTo>
                    <a:pt x="2166" y="269"/>
                    <a:pt x="1591" y="0"/>
                    <a:pt x="11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7" name="Google Shape;13747;p30"/>
            <p:cNvSpPr/>
            <p:nvPr/>
          </p:nvSpPr>
          <p:spPr>
            <a:xfrm>
              <a:off x="464547" y="2502527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527" y="0"/>
                  </a:moveTo>
                  <a:cubicBezTo>
                    <a:pt x="351" y="352"/>
                    <a:pt x="96" y="687"/>
                    <a:pt x="16" y="1054"/>
                  </a:cubicBezTo>
                  <a:cubicBezTo>
                    <a:pt x="0" y="1341"/>
                    <a:pt x="96" y="1628"/>
                    <a:pt x="319" y="1836"/>
                  </a:cubicBezTo>
                  <a:cubicBezTo>
                    <a:pt x="686" y="2139"/>
                    <a:pt x="1149" y="2474"/>
                    <a:pt x="1612" y="2506"/>
                  </a:cubicBezTo>
                  <a:cubicBezTo>
                    <a:pt x="1628" y="2507"/>
                    <a:pt x="1644" y="2508"/>
                    <a:pt x="1659" y="2508"/>
                  </a:cubicBezTo>
                  <a:cubicBezTo>
                    <a:pt x="2001" y="2508"/>
                    <a:pt x="2407" y="2190"/>
                    <a:pt x="2681" y="1916"/>
                  </a:cubicBezTo>
                  <a:cubicBezTo>
                    <a:pt x="2825" y="1788"/>
                    <a:pt x="2793" y="1229"/>
                    <a:pt x="2665" y="1150"/>
                  </a:cubicBezTo>
                  <a:cubicBezTo>
                    <a:pt x="2091" y="846"/>
                    <a:pt x="1484" y="575"/>
                    <a:pt x="878" y="336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8" name="Google Shape;13748;p30"/>
            <p:cNvSpPr/>
            <p:nvPr/>
          </p:nvSpPr>
          <p:spPr>
            <a:xfrm>
              <a:off x="999610" y="1051218"/>
              <a:ext cx="118926" cy="100818"/>
            </a:xfrm>
            <a:custGeom>
              <a:avLst/>
              <a:gdLst/>
              <a:ahLst/>
              <a:cxnLst/>
              <a:rect l="l" t="t" r="r" b="b"/>
              <a:pathLst>
                <a:path w="2292" h="1951" extrusionOk="0">
                  <a:moveTo>
                    <a:pt x="394" y="0"/>
                  </a:moveTo>
                  <a:cubicBezTo>
                    <a:pt x="276" y="0"/>
                    <a:pt x="154" y="5"/>
                    <a:pt x="30" y="14"/>
                  </a:cubicBezTo>
                  <a:cubicBezTo>
                    <a:pt x="0" y="1056"/>
                    <a:pt x="349" y="1950"/>
                    <a:pt x="753" y="1950"/>
                  </a:cubicBezTo>
                  <a:cubicBezTo>
                    <a:pt x="788" y="1950"/>
                    <a:pt x="824" y="1943"/>
                    <a:pt x="860" y="1929"/>
                  </a:cubicBezTo>
                  <a:cubicBezTo>
                    <a:pt x="1354" y="1754"/>
                    <a:pt x="1929" y="1323"/>
                    <a:pt x="2104" y="876"/>
                  </a:cubicBezTo>
                  <a:cubicBezTo>
                    <a:pt x="2292" y="386"/>
                    <a:pt x="1491" y="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49" name="Google Shape;13749;p30"/>
            <p:cNvSpPr/>
            <p:nvPr/>
          </p:nvSpPr>
          <p:spPr>
            <a:xfrm>
              <a:off x="161992" y="1652287"/>
              <a:ext cx="76534" cy="136060"/>
            </a:xfrm>
            <a:custGeom>
              <a:avLst/>
              <a:gdLst/>
              <a:ahLst/>
              <a:cxnLst/>
              <a:rect l="l" t="t" r="r" b="b"/>
              <a:pathLst>
                <a:path w="1475" h="2633" extrusionOk="0">
                  <a:moveTo>
                    <a:pt x="437" y="1"/>
                  </a:moveTo>
                  <a:cubicBezTo>
                    <a:pt x="277" y="639"/>
                    <a:pt x="70" y="1197"/>
                    <a:pt x="38" y="1772"/>
                  </a:cubicBezTo>
                  <a:cubicBezTo>
                    <a:pt x="1" y="2279"/>
                    <a:pt x="682" y="2633"/>
                    <a:pt x="724" y="2633"/>
                  </a:cubicBezTo>
                  <a:cubicBezTo>
                    <a:pt x="736" y="2633"/>
                    <a:pt x="694" y="2603"/>
                    <a:pt x="565" y="2538"/>
                  </a:cubicBezTo>
                  <a:lnTo>
                    <a:pt x="565" y="2538"/>
                  </a:lnTo>
                  <a:cubicBezTo>
                    <a:pt x="579" y="2544"/>
                    <a:pt x="596" y="2547"/>
                    <a:pt x="617" y="2547"/>
                  </a:cubicBezTo>
                  <a:cubicBezTo>
                    <a:pt x="809" y="2547"/>
                    <a:pt x="1252" y="2298"/>
                    <a:pt x="1267" y="2139"/>
                  </a:cubicBezTo>
                  <a:cubicBezTo>
                    <a:pt x="1363" y="1357"/>
                    <a:pt x="1474" y="527"/>
                    <a:pt x="4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0" name="Google Shape;13750;p30"/>
            <p:cNvSpPr/>
            <p:nvPr/>
          </p:nvSpPr>
          <p:spPr>
            <a:xfrm>
              <a:off x="696380" y="1911224"/>
              <a:ext cx="122610" cy="81595"/>
            </a:xfrm>
            <a:custGeom>
              <a:avLst/>
              <a:gdLst/>
              <a:ahLst/>
              <a:cxnLst/>
              <a:rect l="l" t="t" r="r" b="b"/>
              <a:pathLst>
                <a:path w="2363" h="1579" extrusionOk="0">
                  <a:moveTo>
                    <a:pt x="1" y="1"/>
                  </a:moveTo>
                  <a:lnTo>
                    <a:pt x="1" y="1"/>
                  </a:lnTo>
                  <a:cubicBezTo>
                    <a:pt x="818" y="1160"/>
                    <a:pt x="1176" y="1578"/>
                    <a:pt x="1637" y="1578"/>
                  </a:cubicBezTo>
                  <a:cubicBezTo>
                    <a:pt x="1842" y="1578"/>
                    <a:pt x="2067" y="1495"/>
                    <a:pt x="2363" y="1357"/>
                  </a:cubicBezTo>
                  <a:cubicBezTo>
                    <a:pt x="1884" y="448"/>
                    <a:pt x="1150" y="1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1" name="Google Shape;13751;p30"/>
            <p:cNvSpPr/>
            <p:nvPr/>
          </p:nvSpPr>
          <p:spPr>
            <a:xfrm>
              <a:off x="240965" y="2404398"/>
              <a:ext cx="79544" cy="80871"/>
            </a:xfrm>
            <a:custGeom>
              <a:avLst/>
              <a:gdLst/>
              <a:ahLst/>
              <a:cxnLst/>
              <a:rect l="l" t="t" r="r" b="b"/>
              <a:pathLst>
                <a:path w="1533" h="1565" extrusionOk="0">
                  <a:moveTo>
                    <a:pt x="335" y="48"/>
                  </a:moveTo>
                  <a:lnTo>
                    <a:pt x="0" y="335"/>
                  </a:lnTo>
                  <a:cubicBezTo>
                    <a:pt x="319" y="734"/>
                    <a:pt x="639" y="1149"/>
                    <a:pt x="942" y="1564"/>
                  </a:cubicBezTo>
                  <a:cubicBezTo>
                    <a:pt x="1117" y="1325"/>
                    <a:pt x="1437" y="1102"/>
                    <a:pt x="1452" y="862"/>
                  </a:cubicBezTo>
                  <a:cubicBezTo>
                    <a:pt x="1532" y="0"/>
                    <a:pt x="846" y="144"/>
                    <a:pt x="335" y="4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2" name="Google Shape;13752;p30"/>
            <p:cNvSpPr/>
            <p:nvPr/>
          </p:nvSpPr>
          <p:spPr>
            <a:xfrm>
              <a:off x="542378" y="2472814"/>
              <a:ext cx="101907" cy="57721"/>
            </a:xfrm>
            <a:custGeom>
              <a:avLst/>
              <a:gdLst/>
              <a:ahLst/>
              <a:cxnLst/>
              <a:rect l="l" t="t" r="r" b="b"/>
              <a:pathLst>
                <a:path w="1964" h="1117" extrusionOk="0">
                  <a:moveTo>
                    <a:pt x="96" y="1"/>
                  </a:moveTo>
                  <a:cubicBezTo>
                    <a:pt x="64" y="97"/>
                    <a:pt x="32" y="192"/>
                    <a:pt x="0" y="288"/>
                  </a:cubicBezTo>
                  <a:cubicBezTo>
                    <a:pt x="495" y="837"/>
                    <a:pt x="868" y="1117"/>
                    <a:pt x="1205" y="1117"/>
                  </a:cubicBezTo>
                  <a:cubicBezTo>
                    <a:pt x="1466" y="1117"/>
                    <a:pt x="1706" y="949"/>
                    <a:pt x="1963" y="607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3" name="Google Shape;13753;p30"/>
            <p:cNvSpPr/>
            <p:nvPr/>
          </p:nvSpPr>
          <p:spPr>
            <a:xfrm>
              <a:off x="112596" y="2180909"/>
              <a:ext cx="60916" cy="73275"/>
            </a:xfrm>
            <a:custGeom>
              <a:avLst/>
              <a:gdLst/>
              <a:ahLst/>
              <a:cxnLst/>
              <a:rect l="l" t="t" r="r" b="b"/>
              <a:pathLst>
                <a:path w="1174" h="1418" extrusionOk="0">
                  <a:moveTo>
                    <a:pt x="830" y="0"/>
                  </a:moveTo>
                  <a:cubicBezTo>
                    <a:pt x="527" y="495"/>
                    <a:pt x="288" y="910"/>
                    <a:pt x="0" y="1373"/>
                  </a:cubicBezTo>
                  <a:cubicBezTo>
                    <a:pt x="222" y="1400"/>
                    <a:pt x="404" y="1417"/>
                    <a:pt x="551" y="1417"/>
                  </a:cubicBezTo>
                  <a:cubicBezTo>
                    <a:pt x="1173" y="1417"/>
                    <a:pt x="1153" y="1111"/>
                    <a:pt x="8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4" name="Google Shape;13754;p30"/>
            <p:cNvSpPr/>
            <p:nvPr/>
          </p:nvSpPr>
          <p:spPr>
            <a:xfrm>
              <a:off x="7440283" y="2547328"/>
              <a:ext cx="357816" cy="409731"/>
            </a:xfrm>
            <a:custGeom>
              <a:avLst/>
              <a:gdLst/>
              <a:ahLst/>
              <a:cxnLst/>
              <a:rect l="l" t="t" r="r" b="b"/>
              <a:pathLst>
                <a:path w="6896" h="7929" extrusionOk="0">
                  <a:moveTo>
                    <a:pt x="3615" y="1"/>
                  </a:moveTo>
                  <a:cubicBezTo>
                    <a:pt x="3446" y="1"/>
                    <a:pt x="3260" y="63"/>
                    <a:pt x="3049" y="219"/>
                  </a:cubicBezTo>
                  <a:cubicBezTo>
                    <a:pt x="2379" y="713"/>
                    <a:pt x="1692" y="1176"/>
                    <a:pt x="974" y="1591"/>
                  </a:cubicBezTo>
                  <a:cubicBezTo>
                    <a:pt x="49" y="2134"/>
                    <a:pt x="1" y="2421"/>
                    <a:pt x="783" y="3203"/>
                  </a:cubicBezTo>
                  <a:cubicBezTo>
                    <a:pt x="1357" y="3794"/>
                    <a:pt x="1884" y="4432"/>
                    <a:pt x="2427" y="5054"/>
                  </a:cubicBezTo>
                  <a:cubicBezTo>
                    <a:pt x="3081" y="5757"/>
                    <a:pt x="3719" y="6475"/>
                    <a:pt x="4405" y="7161"/>
                  </a:cubicBezTo>
                  <a:cubicBezTo>
                    <a:pt x="4880" y="7660"/>
                    <a:pt x="5532" y="7929"/>
                    <a:pt x="6202" y="7929"/>
                  </a:cubicBezTo>
                  <a:cubicBezTo>
                    <a:pt x="6433" y="7929"/>
                    <a:pt x="6666" y="7897"/>
                    <a:pt x="6895" y="7831"/>
                  </a:cubicBezTo>
                  <a:lnTo>
                    <a:pt x="6895" y="2613"/>
                  </a:lnTo>
                  <a:cubicBezTo>
                    <a:pt x="6113" y="1942"/>
                    <a:pt x="5347" y="1256"/>
                    <a:pt x="4581" y="570"/>
                  </a:cubicBezTo>
                  <a:cubicBezTo>
                    <a:pt x="4275" y="296"/>
                    <a:pt x="3984" y="1"/>
                    <a:pt x="361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5" name="Google Shape;13755;p30"/>
            <p:cNvSpPr/>
            <p:nvPr/>
          </p:nvSpPr>
          <p:spPr>
            <a:xfrm>
              <a:off x="7146315" y="4129810"/>
              <a:ext cx="189701" cy="257342"/>
            </a:xfrm>
            <a:custGeom>
              <a:avLst/>
              <a:gdLst/>
              <a:ahLst/>
              <a:cxnLst/>
              <a:rect l="l" t="t" r="r" b="b"/>
              <a:pathLst>
                <a:path w="3656" h="4980" extrusionOk="0">
                  <a:moveTo>
                    <a:pt x="2061" y="1"/>
                  </a:moveTo>
                  <a:cubicBezTo>
                    <a:pt x="1509" y="1"/>
                    <a:pt x="1145" y="359"/>
                    <a:pt x="926" y="926"/>
                  </a:cubicBezTo>
                  <a:cubicBezTo>
                    <a:pt x="0" y="3416"/>
                    <a:pt x="671" y="4549"/>
                    <a:pt x="3256" y="4948"/>
                  </a:cubicBezTo>
                  <a:cubicBezTo>
                    <a:pt x="3384" y="4980"/>
                    <a:pt x="3511" y="4980"/>
                    <a:pt x="3655" y="4980"/>
                  </a:cubicBezTo>
                  <a:lnTo>
                    <a:pt x="3639" y="367"/>
                  </a:lnTo>
                  <a:cubicBezTo>
                    <a:pt x="3256" y="272"/>
                    <a:pt x="2873" y="176"/>
                    <a:pt x="2490" y="64"/>
                  </a:cubicBezTo>
                  <a:cubicBezTo>
                    <a:pt x="2336" y="21"/>
                    <a:pt x="2193" y="1"/>
                    <a:pt x="20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6" name="Google Shape;13756;p30"/>
            <p:cNvSpPr/>
            <p:nvPr/>
          </p:nvSpPr>
          <p:spPr>
            <a:xfrm>
              <a:off x="7428712" y="4864430"/>
              <a:ext cx="385109" cy="258943"/>
            </a:xfrm>
            <a:custGeom>
              <a:avLst/>
              <a:gdLst/>
              <a:ahLst/>
              <a:cxnLst/>
              <a:rect l="l" t="t" r="r" b="b"/>
              <a:pathLst>
                <a:path w="7422" h="5011" extrusionOk="0">
                  <a:moveTo>
                    <a:pt x="4507" y="1"/>
                  </a:moveTo>
                  <a:cubicBezTo>
                    <a:pt x="3473" y="1"/>
                    <a:pt x="2455" y="348"/>
                    <a:pt x="1820" y="1053"/>
                  </a:cubicBezTo>
                  <a:cubicBezTo>
                    <a:pt x="1500" y="1340"/>
                    <a:pt x="1149" y="1580"/>
                    <a:pt x="766" y="1755"/>
                  </a:cubicBezTo>
                  <a:cubicBezTo>
                    <a:pt x="96" y="2138"/>
                    <a:pt x="0" y="2649"/>
                    <a:pt x="367" y="3271"/>
                  </a:cubicBezTo>
                  <a:cubicBezTo>
                    <a:pt x="511" y="3495"/>
                    <a:pt x="766" y="3670"/>
                    <a:pt x="862" y="3910"/>
                  </a:cubicBezTo>
                  <a:cubicBezTo>
                    <a:pt x="1022" y="4309"/>
                    <a:pt x="1229" y="4676"/>
                    <a:pt x="1500" y="5011"/>
                  </a:cubicBezTo>
                  <a:lnTo>
                    <a:pt x="7421" y="5011"/>
                  </a:lnTo>
                  <a:lnTo>
                    <a:pt x="7421" y="1165"/>
                  </a:lnTo>
                  <a:cubicBezTo>
                    <a:pt x="6723" y="392"/>
                    <a:pt x="5606" y="1"/>
                    <a:pt x="45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7" name="Google Shape;13757;p30"/>
            <p:cNvSpPr/>
            <p:nvPr/>
          </p:nvSpPr>
          <p:spPr>
            <a:xfrm>
              <a:off x="6838286" y="2550842"/>
              <a:ext cx="298976" cy="398414"/>
            </a:xfrm>
            <a:custGeom>
              <a:avLst/>
              <a:gdLst/>
              <a:ahLst/>
              <a:cxnLst/>
              <a:rect l="l" t="t" r="r" b="b"/>
              <a:pathLst>
                <a:path w="5762" h="7710" extrusionOk="0">
                  <a:moveTo>
                    <a:pt x="1815" y="0"/>
                  </a:moveTo>
                  <a:cubicBezTo>
                    <a:pt x="1540" y="0"/>
                    <a:pt x="1174" y="76"/>
                    <a:pt x="1133" y="199"/>
                  </a:cubicBezTo>
                  <a:cubicBezTo>
                    <a:pt x="750" y="1156"/>
                    <a:pt x="0" y="2305"/>
                    <a:pt x="272" y="3103"/>
                  </a:cubicBezTo>
                  <a:cubicBezTo>
                    <a:pt x="782" y="4635"/>
                    <a:pt x="1852" y="5992"/>
                    <a:pt x="2777" y="7364"/>
                  </a:cubicBezTo>
                  <a:cubicBezTo>
                    <a:pt x="2936" y="7602"/>
                    <a:pt x="3241" y="7709"/>
                    <a:pt x="3572" y="7709"/>
                  </a:cubicBezTo>
                  <a:cubicBezTo>
                    <a:pt x="4108" y="7709"/>
                    <a:pt x="4710" y="7429"/>
                    <a:pt x="4868" y="6965"/>
                  </a:cubicBezTo>
                  <a:cubicBezTo>
                    <a:pt x="5235" y="5848"/>
                    <a:pt x="5442" y="4667"/>
                    <a:pt x="5762" y="3327"/>
                  </a:cubicBezTo>
                  <a:cubicBezTo>
                    <a:pt x="5762" y="3327"/>
                    <a:pt x="5714" y="3135"/>
                    <a:pt x="5650" y="2944"/>
                  </a:cubicBezTo>
                  <a:cubicBezTo>
                    <a:pt x="5107" y="1316"/>
                    <a:pt x="3655" y="167"/>
                    <a:pt x="1947" y="7"/>
                  </a:cubicBezTo>
                  <a:cubicBezTo>
                    <a:pt x="1907" y="2"/>
                    <a:pt x="1862" y="0"/>
                    <a:pt x="18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8" name="Google Shape;13758;p30"/>
            <p:cNvSpPr/>
            <p:nvPr/>
          </p:nvSpPr>
          <p:spPr>
            <a:xfrm>
              <a:off x="6427545" y="2306270"/>
              <a:ext cx="440577" cy="388648"/>
            </a:xfrm>
            <a:custGeom>
              <a:avLst/>
              <a:gdLst/>
              <a:ahLst/>
              <a:cxnLst/>
              <a:rect l="l" t="t" r="r" b="b"/>
              <a:pathLst>
                <a:path w="8491" h="7521" extrusionOk="0">
                  <a:moveTo>
                    <a:pt x="8491" y="0"/>
                  </a:moveTo>
                  <a:lnTo>
                    <a:pt x="8491" y="0"/>
                  </a:lnTo>
                  <a:cubicBezTo>
                    <a:pt x="7996" y="112"/>
                    <a:pt x="7422" y="96"/>
                    <a:pt x="7023" y="351"/>
                  </a:cubicBezTo>
                  <a:cubicBezTo>
                    <a:pt x="5076" y="1548"/>
                    <a:pt x="3176" y="2809"/>
                    <a:pt x="1261" y="4070"/>
                  </a:cubicBezTo>
                  <a:cubicBezTo>
                    <a:pt x="894" y="4293"/>
                    <a:pt x="559" y="4580"/>
                    <a:pt x="256" y="4900"/>
                  </a:cubicBezTo>
                  <a:cubicBezTo>
                    <a:pt x="128" y="5059"/>
                    <a:pt x="1" y="5522"/>
                    <a:pt x="64" y="5570"/>
                  </a:cubicBezTo>
                  <a:cubicBezTo>
                    <a:pt x="958" y="6232"/>
                    <a:pt x="1465" y="7490"/>
                    <a:pt x="2921" y="7490"/>
                  </a:cubicBezTo>
                  <a:cubicBezTo>
                    <a:pt x="2973" y="7490"/>
                    <a:pt x="3026" y="7488"/>
                    <a:pt x="3081" y="7485"/>
                  </a:cubicBezTo>
                  <a:cubicBezTo>
                    <a:pt x="3188" y="7509"/>
                    <a:pt x="3286" y="7521"/>
                    <a:pt x="3377" y="7521"/>
                  </a:cubicBezTo>
                  <a:cubicBezTo>
                    <a:pt x="4179" y="7521"/>
                    <a:pt x="4392" y="6635"/>
                    <a:pt x="4836" y="6033"/>
                  </a:cubicBezTo>
                  <a:cubicBezTo>
                    <a:pt x="5937" y="4533"/>
                    <a:pt x="7102" y="3080"/>
                    <a:pt x="8156" y="1548"/>
                  </a:cubicBezTo>
                  <a:cubicBezTo>
                    <a:pt x="8427" y="1149"/>
                    <a:pt x="8395" y="511"/>
                    <a:pt x="84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59" name="Google Shape;13759;p30"/>
            <p:cNvSpPr/>
            <p:nvPr/>
          </p:nvSpPr>
          <p:spPr>
            <a:xfrm>
              <a:off x="4260470" y="2828123"/>
              <a:ext cx="308108" cy="385444"/>
            </a:xfrm>
            <a:custGeom>
              <a:avLst/>
              <a:gdLst/>
              <a:ahLst/>
              <a:cxnLst/>
              <a:rect l="l" t="t" r="r" b="b"/>
              <a:pathLst>
                <a:path w="5938" h="7459" extrusionOk="0">
                  <a:moveTo>
                    <a:pt x="2873" y="1"/>
                  </a:moveTo>
                  <a:cubicBezTo>
                    <a:pt x="2663" y="1"/>
                    <a:pt x="2446" y="72"/>
                    <a:pt x="2235" y="227"/>
                  </a:cubicBezTo>
                  <a:cubicBezTo>
                    <a:pt x="1357" y="881"/>
                    <a:pt x="734" y="1903"/>
                    <a:pt x="0" y="2764"/>
                  </a:cubicBezTo>
                  <a:lnTo>
                    <a:pt x="176" y="2908"/>
                  </a:lnTo>
                  <a:cubicBezTo>
                    <a:pt x="160" y="3036"/>
                    <a:pt x="176" y="3179"/>
                    <a:pt x="224" y="3307"/>
                  </a:cubicBezTo>
                  <a:cubicBezTo>
                    <a:pt x="990" y="4616"/>
                    <a:pt x="1756" y="5940"/>
                    <a:pt x="2554" y="7249"/>
                  </a:cubicBezTo>
                  <a:cubicBezTo>
                    <a:pt x="2669" y="7393"/>
                    <a:pt x="2836" y="7459"/>
                    <a:pt x="2996" y="7459"/>
                  </a:cubicBezTo>
                  <a:cubicBezTo>
                    <a:pt x="3014" y="7459"/>
                    <a:pt x="3031" y="7458"/>
                    <a:pt x="3048" y="7456"/>
                  </a:cubicBezTo>
                  <a:cubicBezTo>
                    <a:pt x="3846" y="7025"/>
                    <a:pt x="4676" y="6626"/>
                    <a:pt x="5331" y="6052"/>
                  </a:cubicBezTo>
                  <a:cubicBezTo>
                    <a:pt x="5937" y="5525"/>
                    <a:pt x="5379" y="4903"/>
                    <a:pt x="5139" y="4328"/>
                  </a:cubicBezTo>
                  <a:cubicBezTo>
                    <a:pt x="5091" y="4217"/>
                    <a:pt x="5091" y="4073"/>
                    <a:pt x="5043" y="3945"/>
                  </a:cubicBezTo>
                  <a:cubicBezTo>
                    <a:pt x="4724" y="2972"/>
                    <a:pt x="4421" y="1982"/>
                    <a:pt x="4054" y="1025"/>
                  </a:cubicBezTo>
                  <a:cubicBezTo>
                    <a:pt x="3829" y="406"/>
                    <a:pt x="3373" y="1"/>
                    <a:pt x="28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0" name="Google Shape;13760;p30"/>
            <p:cNvSpPr/>
            <p:nvPr/>
          </p:nvSpPr>
          <p:spPr>
            <a:xfrm>
              <a:off x="6581599" y="2971776"/>
              <a:ext cx="260890" cy="261579"/>
            </a:xfrm>
            <a:custGeom>
              <a:avLst/>
              <a:gdLst/>
              <a:ahLst/>
              <a:cxnLst/>
              <a:rect l="l" t="t" r="r" b="b"/>
              <a:pathLst>
                <a:path w="5028" h="5062" extrusionOk="0">
                  <a:moveTo>
                    <a:pt x="862" y="0"/>
                  </a:moveTo>
                  <a:cubicBezTo>
                    <a:pt x="814" y="367"/>
                    <a:pt x="622" y="782"/>
                    <a:pt x="734" y="1101"/>
                  </a:cubicBezTo>
                  <a:cubicBezTo>
                    <a:pt x="958" y="1820"/>
                    <a:pt x="958" y="2410"/>
                    <a:pt x="511" y="3064"/>
                  </a:cubicBezTo>
                  <a:cubicBezTo>
                    <a:pt x="0" y="3830"/>
                    <a:pt x="383" y="4644"/>
                    <a:pt x="1277" y="4948"/>
                  </a:cubicBezTo>
                  <a:cubicBezTo>
                    <a:pt x="1498" y="5026"/>
                    <a:pt x="1746" y="5062"/>
                    <a:pt x="2006" y="5062"/>
                  </a:cubicBezTo>
                  <a:cubicBezTo>
                    <a:pt x="3023" y="5062"/>
                    <a:pt x="4222" y="4507"/>
                    <a:pt x="4692" y="3719"/>
                  </a:cubicBezTo>
                  <a:cubicBezTo>
                    <a:pt x="4820" y="3431"/>
                    <a:pt x="4931" y="3144"/>
                    <a:pt x="5027" y="2857"/>
                  </a:cubicBezTo>
                  <a:cubicBezTo>
                    <a:pt x="4788" y="2522"/>
                    <a:pt x="4628" y="2059"/>
                    <a:pt x="4277" y="1804"/>
                  </a:cubicBezTo>
                  <a:cubicBezTo>
                    <a:pt x="3479" y="1213"/>
                    <a:pt x="2649" y="687"/>
                    <a:pt x="1771" y="208"/>
                  </a:cubicBezTo>
                  <a:cubicBezTo>
                    <a:pt x="1516" y="64"/>
                    <a:pt x="1181" y="64"/>
                    <a:pt x="8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1" name="Google Shape;13761;p30"/>
            <p:cNvSpPr/>
            <p:nvPr/>
          </p:nvSpPr>
          <p:spPr>
            <a:xfrm>
              <a:off x="6690251" y="2573165"/>
              <a:ext cx="118978" cy="100818"/>
            </a:xfrm>
            <a:custGeom>
              <a:avLst/>
              <a:gdLst/>
              <a:ahLst/>
              <a:cxnLst/>
              <a:rect l="l" t="t" r="r" b="b"/>
              <a:pathLst>
                <a:path w="2293" h="1951" extrusionOk="0">
                  <a:moveTo>
                    <a:pt x="1544" y="1"/>
                  </a:moveTo>
                  <a:cubicBezTo>
                    <a:pt x="1508" y="1"/>
                    <a:pt x="1471" y="8"/>
                    <a:pt x="1433" y="22"/>
                  </a:cubicBezTo>
                  <a:cubicBezTo>
                    <a:pt x="954" y="197"/>
                    <a:pt x="380" y="612"/>
                    <a:pt x="188" y="1075"/>
                  </a:cubicBezTo>
                  <a:cubicBezTo>
                    <a:pt x="0" y="1552"/>
                    <a:pt x="807" y="1950"/>
                    <a:pt x="1909" y="1950"/>
                  </a:cubicBezTo>
                  <a:cubicBezTo>
                    <a:pt x="2024" y="1950"/>
                    <a:pt x="2142" y="1946"/>
                    <a:pt x="2263" y="1937"/>
                  </a:cubicBezTo>
                  <a:cubicBezTo>
                    <a:pt x="2292" y="881"/>
                    <a:pt x="1958" y="1"/>
                    <a:pt x="15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2" name="Google Shape;13762;p30"/>
            <p:cNvSpPr/>
            <p:nvPr/>
          </p:nvSpPr>
          <p:spPr>
            <a:xfrm>
              <a:off x="6606401" y="3460816"/>
              <a:ext cx="449709" cy="438979"/>
            </a:xfrm>
            <a:custGeom>
              <a:avLst/>
              <a:gdLst/>
              <a:ahLst/>
              <a:cxnLst/>
              <a:rect l="l" t="t" r="r" b="b"/>
              <a:pathLst>
                <a:path w="8667" h="8495" extrusionOk="0">
                  <a:moveTo>
                    <a:pt x="4677" y="0"/>
                  </a:moveTo>
                  <a:cubicBezTo>
                    <a:pt x="4565" y="160"/>
                    <a:pt x="4437" y="319"/>
                    <a:pt x="4294" y="463"/>
                  </a:cubicBezTo>
                  <a:cubicBezTo>
                    <a:pt x="3097" y="1596"/>
                    <a:pt x="1884" y="2745"/>
                    <a:pt x="671" y="3862"/>
                  </a:cubicBezTo>
                  <a:cubicBezTo>
                    <a:pt x="112" y="4389"/>
                    <a:pt x="1" y="4868"/>
                    <a:pt x="671" y="5426"/>
                  </a:cubicBezTo>
                  <a:cubicBezTo>
                    <a:pt x="1134" y="5793"/>
                    <a:pt x="1629" y="6224"/>
                    <a:pt x="1900" y="6719"/>
                  </a:cubicBezTo>
                  <a:cubicBezTo>
                    <a:pt x="2528" y="7893"/>
                    <a:pt x="3401" y="8494"/>
                    <a:pt x="4598" y="8494"/>
                  </a:cubicBezTo>
                  <a:cubicBezTo>
                    <a:pt x="4801" y="8494"/>
                    <a:pt x="5014" y="8477"/>
                    <a:pt x="5235" y="8442"/>
                  </a:cubicBezTo>
                  <a:cubicBezTo>
                    <a:pt x="5250" y="8441"/>
                    <a:pt x="5264" y="8440"/>
                    <a:pt x="5279" y="8440"/>
                  </a:cubicBezTo>
                  <a:cubicBezTo>
                    <a:pt x="5381" y="8440"/>
                    <a:pt x="5489" y="8477"/>
                    <a:pt x="5591" y="8477"/>
                  </a:cubicBezTo>
                  <a:cubicBezTo>
                    <a:pt x="5605" y="8477"/>
                    <a:pt x="5620" y="8476"/>
                    <a:pt x="5634" y="8474"/>
                  </a:cubicBezTo>
                  <a:cubicBezTo>
                    <a:pt x="6480" y="8267"/>
                    <a:pt x="7789" y="8299"/>
                    <a:pt x="8044" y="7804"/>
                  </a:cubicBezTo>
                  <a:cubicBezTo>
                    <a:pt x="8491" y="6910"/>
                    <a:pt x="8667" y="5538"/>
                    <a:pt x="8284" y="4644"/>
                  </a:cubicBezTo>
                  <a:cubicBezTo>
                    <a:pt x="7613" y="2984"/>
                    <a:pt x="6448" y="1532"/>
                    <a:pt x="54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3" name="Google Shape;13763;p30"/>
            <p:cNvSpPr/>
            <p:nvPr/>
          </p:nvSpPr>
          <p:spPr>
            <a:xfrm>
              <a:off x="6486334" y="3320625"/>
              <a:ext cx="246829" cy="239204"/>
            </a:xfrm>
            <a:custGeom>
              <a:avLst/>
              <a:gdLst/>
              <a:ahLst/>
              <a:cxnLst/>
              <a:rect l="l" t="t" r="r" b="b"/>
              <a:pathLst>
                <a:path w="4757" h="4629" extrusionOk="0">
                  <a:moveTo>
                    <a:pt x="3847" y="0"/>
                  </a:moveTo>
                  <a:lnTo>
                    <a:pt x="1" y="3543"/>
                  </a:lnTo>
                  <a:cubicBezTo>
                    <a:pt x="155" y="3651"/>
                    <a:pt x="340" y="3879"/>
                    <a:pt x="467" y="3879"/>
                  </a:cubicBezTo>
                  <a:cubicBezTo>
                    <a:pt x="471" y="3879"/>
                    <a:pt x="475" y="3879"/>
                    <a:pt x="479" y="3878"/>
                  </a:cubicBezTo>
                  <a:cubicBezTo>
                    <a:pt x="599" y="3857"/>
                    <a:pt x="713" y="3846"/>
                    <a:pt x="823" y="3846"/>
                  </a:cubicBezTo>
                  <a:cubicBezTo>
                    <a:pt x="1442" y="3846"/>
                    <a:pt x="1913" y="4169"/>
                    <a:pt x="2442" y="4548"/>
                  </a:cubicBezTo>
                  <a:cubicBezTo>
                    <a:pt x="2521" y="4604"/>
                    <a:pt x="2647" y="4629"/>
                    <a:pt x="2792" y="4629"/>
                  </a:cubicBezTo>
                  <a:cubicBezTo>
                    <a:pt x="3148" y="4629"/>
                    <a:pt x="3622" y="4481"/>
                    <a:pt x="3815" y="4277"/>
                  </a:cubicBezTo>
                  <a:cubicBezTo>
                    <a:pt x="4757" y="3240"/>
                    <a:pt x="4693" y="1165"/>
                    <a:pt x="38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4" name="Google Shape;13764;p30"/>
            <p:cNvSpPr/>
            <p:nvPr/>
          </p:nvSpPr>
          <p:spPr>
            <a:xfrm>
              <a:off x="7696191" y="3460816"/>
              <a:ext cx="91114" cy="114047"/>
            </a:xfrm>
            <a:custGeom>
              <a:avLst/>
              <a:gdLst/>
              <a:ahLst/>
              <a:cxnLst/>
              <a:rect l="l" t="t" r="r" b="b"/>
              <a:pathLst>
                <a:path w="1756" h="2207" extrusionOk="0">
                  <a:moveTo>
                    <a:pt x="958" y="0"/>
                  </a:moveTo>
                  <a:cubicBezTo>
                    <a:pt x="766" y="271"/>
                    <a:pt x="607" y="543"/>
                    <a:pt x="415" y="798"/>
                  </a:cubicBezTo>
                  <a:cubicBezTo>
                    <a:pt x="0" y="1373"/>
                    <a:pt x="192" y="1979"/>
                    <a:pt x="878" y="2155"/>
                  </a:cubicBezTo>
                  <a:cubicBezTo>
                    <a:pt x="1112" y="2181"/>
                    <a:pt x="1358" y="2207"/>
                    <a:pt x="1596" y="2207"/>
                  </a:cubicBezTo>
                  <a:cubicBezTo>
                    <a:pt x="1650" y="2207"/>
                    <a:pt x="1703" y="2205"/>
                    <a:pt x="1756" y="2202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5" name="Google Shape;13765;p30"/>
            <p:cNvSpPr/>
            <p:nvPr/>
          </p:nvSpPr>
          <p:spPr>
            <a:xfrm>
              <a:off x="6853177" y="4617895"/>
              <a:ext cx="506837" cy="539022"/>
            </a:xfrm>
            <a:custGeom>
              <a:avLst/>
              <a:gdLst/>
              <a:ahLst/>
              <a:cxnLst/>
              <a:rect l="l" t="t" r="r" b="b"/>
              <a:pathLst>
                <a:path w="9768" h="10431" extrusionOk="0">
                  <a:moveTo>
                    <a:pt x="4522" y="1"/>
                  </a:moveTo>
                  <a:cubicBezTo>
                    <a:pt x="3485" y="1"/>
                    <a:pt x="2462" y="349"/>
                    <a:pt x="1820" y="1052"/>
                  </a:cubicBezTo>
                  <a:cubicBezTo>
                    <a:pt x="1501" y="1339"/>
                    <a:pt x="1150" y="1579"/>
                    <a:pt x="767" y="1770"/>
                  </a:cubicBezTo>
                  <a:cubicBezTo>
                    <a:pt x="96" y="2137"/>
                    <a:pt x="1" y="2648"/>
                    <a:pt x="368" y="3270"/>
                  </a:cubicBezTo>
                  <a:cubicBezTo>
                    <a:pt x="511" y="3510"/>
                    <a:pt x="751" y="3669"/>
                    <a:pt x="862" y="3909"/>
                  </a:cubicBezTo>
                  <a:cubicBezTo>
                    <a:pt x="1385" y="5127"/>
                    <a:pt x="1894" y="5558"/>
                    <a:pt x="2622" y="5558"/>
                  </a:cubicBezTo>
                  <a:cubicBezTo>
                    <a:pt x="3028" y="5558"/>
                    <a:pt x="3503" y="5423"/>
                    <a:pt x="4086" y="5217"/>
                  </a:cubicBezTo>
                  <a:cubicBezTo>
                    <a:pt x="4255" y="5161"/>
                    <a:pt x="4406" y="5131"/>
                    <a:pt x="4541" y="5131"/>
                  </a:cubicBezTo>
                  <a:cubicBezTo>
                    <a:pt x="4904" y="5131"/>
                    <a:pt x="5158" y="5349"/>
                    <a:pt x="5379" y="5872"/>
                  </a:cubicBezTo>
                  <a:cubicBezTo>
                    <a:pt x="5794" y="6829"/>
                    <a:pt x="6480" y="7659"/>
                    <a:pt x="7198" y="8776"/>
                  </a:cubicBezTo>
                  <a:cubicBezTo>
                    <a:pt x="7055" y="8984"/>
                    <a:pt x="6943" y="9191"/>
                    <a:pt x="6847" y="9431"/>
                  </a:cubicBezTo>
                  <a:cubicBezTo>
                    <a:pt x="6767" y="9638"/>
                    <a:pt x="6767" y="9862"/>
                    <a:pt x="6863" y="10069"/>
                  </a:cubicBezTo>
                  <a:cubicBezTo>
                    <a:pt x="7054" y="10317"/>
                    <a:pt x="7403" y="10430"/>
                    <a:pt x="7772" y="10430"/>
                  </a:cubicBezTo>
                  <a:cubicBezTo>
                    <a:pt x="8331" y="10430"/>
                    <a:pt x="8934" y="10170"/>
                    <a:pt x="9097" y="9718"/>
                  </a:cubicBezTo>
                  <a:cubicBezTo>
                    <a:pt x="9337" y="9032"/>
                    <a:pt x="9624" y="8330"/>
                    <a:pt x="9704" y="7611"/>
                  </a:cubicBezTo>
                  <a:cubicBezTo>
                    <a:pt x="9768" y="6957"/>
                    <a:pt x="9608" y="6271"/>
                    <a:pt x="9512" y="5616"/>
                  </a:cubicBezTo>
                  <a:cubicBezTo>
                    <a:pt x="9464" y="5233"/>
                    <a:pt x="9257" y="4834"/>
                    <a:pt x="9337" y="4467"/>
                  </a:cubicBezTo>
                  <a:cubicBezTo>
                    <a:pt x="9624" y="2887"/>
                    <a:pt x="9624" y="2856"/>
                    <a:pt x="8252" y="2010"/>
                  </a:cubicBezTo>
                  <a:cubicBezTo>
                    <a:pt x="7964" y="1786"/>
                    <a:pt x="7709" y="1531"/>
                    <a:pt x="7486" y="1228"/>
                  </a:cubicBezTo>
                  <a:cubicBezTo>
                    <a:pt x="6795" y="413"/>
                    <a:pt x="5650" y="1"/>
                    <a:pt x="45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6" name="Google Shape;13766;p30"/>
            <p:cNvSpPr/>
            <p:nvPr/>
          </p:nvSpPr>
          <p:spPr>
            <a:xfrm>
              <a:off x="6693364" y="4231117"/>
              <a:ext cx="241848" cy="289018"/>
            </a:xfrm>
            <a:custGeom>
              <a:avLst/>
              <a:gdLst/>
              <a:ahLst/>
              <a:cxnLst/>
              <a:rect l="l" t="t" r="r" b="b"/>
              <a:pathLst>
                <a:path w="4661" h="5593" extrusionOk="0">
                  <a:moveTo>
                    <a:pt x="2187" y="0"/>
                  </a:moveTo>
                  <a:cubicBezTo>
                    <a:pt x="1032" y="0"/>
                    <a:pt x="0" y="966"/>
                    <a:pt x="0" y="2249"/>
                  </a:cubicBezTo>
                  <a:cubicBezTo>
                    <a:pt x="240" y="3255"/>
                    <a:pt x="447" y="4244"/>
                    <a:pt x="703" y="5202"/>
                  </a:cubicBezTo>
                  <a:cubicBezTo>
                    <a:pt x="751" y="5345"/>
                    <a:pt x="990" y="5489"/>
                    <a:pt x="1166" y="5537"/>
                  </a:cubicBezTo>
                  <a:cubicBezTo>
                    <a:pt x="1295" y="5575"/>
                    <a:pt x="1437" y="5592"/>
                    <a:pt x="1586" y="5592"/>
                  </a:cubicBezTo>
                  <a:cubicBezTo>
                    <a:pt x="2763" y="5592"/>
                    <a:pt x="4432" y="4498"/>
                    <a:pt x="4645" y="3478"/>
                  </a:cubicBezTo>
                  <a:cubicBezTo>
                    <a:pt x="4661" y="3303"/>
                    <a:pt x="4613" y="3143"/>
                    <a:pt x="4533" y="3015"/>
                  </a:cubicBezTo>
                  <a:cubicBezTo>
                    <a:pt x="4262" y="2329"/>
                    <a:pt x="4006" y="1643"/>
                    <a:pt x="3703" y="988"/>
                  </a:cubicBezTo>
                  <a:cubicBezTo>
                    <a:pt x="3575" y="701"/>
                    <a:pt x="3384" y="334"/>
                    <a:pt x="3129" y="222"/>
                  </a:cubicBezTo>
                  <a:cubicBezTo>
                    <a:pt x="2817" y="70"/>
                    <a:pt x="2498" y="0"/>
                    <a:pt x="2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7" name="Google Shape;13767;p30"/>
            <p:cNvSpPr/>
            <p:nvPr/>
          </p:nvSpPr>
          <p:spPr>
            <a:xfrm>
              <a:off x="6251180" y="3572793"/>
              <a:ext cx="302297" cy="330100"/>
            </a:xfrm>
            <a:custGeom>
              <a:avLst/>
              <a:gdLst/>
              <a:ahLst/>
              <a:cxnLst/>
              <a:rect l="l" t="t" r="r" b="b"/>
              <a:pathLst>
                <a:path w="5826" h="6388" extrusionOk="0">
                  <a:moveTo>
                    <a:pt x="1893" y="0"/>
                  </a:moveTo>
                  <a:cubicBezTo>
                    <a:pt x="1698" y="0"/>
                    <a:pt x="1500" y="32"/>
                    <a:pt x="1309" y="67"/>
                  </a:cubicBezTo>
                  <a:cubicBezTo>
                    <a:pt x="830" y="163"/>
                    <a:pt x="112" y="546"/>
                    <a:pt x="48" y="897"/>
                  </a:cubicBezTo>
                  <a:cubicBezTo>
                    <a:pt x="0" y="1488"/>
                    <a:pt x="192" y="2062"/>
                    <a:pt x="607" y="2493"/>
                  </a:cubicBezTo>
                  <a:cubicBezTo>
                    <a:pt x="1899" y="3722"/>
                    <a:pt x="3320" y="4807"/>
                    <a:pt x="4692" y="5940"/>
                  </a:cubicBezTo>
                  <a:cubicBezTo>
                    <a:pt x="4980" y="6116"/>
                    <a:pt x="5267" y="6260"/>
                    <a:pt x="5570" y="6387"/>
                  </a:cubicBezTo>
                  <a:lnTo>
                    <a:pt x="5825" y="6164"/>
                  </a:lnTo>
                  <a:cubicBezTo>
                    <a:pt x="5299" y="4967"/>
                    <a:pt x="4852" y="3738"/>
                    <a:pt x="4245" y="2573"/>
                  </a:cubicBezTo>
                  <a:cubicBezTo>
                    <a:pt x="3910" y="1919"/>
                    <a:pt x="3240" y="1424"/>
                    <a:pt x="2969" y="754"/>
                  </a:cubicBezTo>
                  <a:cubicBezTo>
                    <a:pt x="2717" y="152"/>
                    <a:pt x="2316" y="0"/>
                    <a:pt x="1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8" name="Google Shape;13768;p30"/>
            <p:cNvSpPr/>
            <p:nvPr/>
          </p:nvSpPr>
          <p:spPr>
            <a:xfrm>
              <a:off x="7083401" y="4420294"/>
              <a:ext cx="145804" cy="154663"/>
            </a:xfrm>
            <a:custGeom>
              <a:avLst/>
              <a:gdLst/>
              <a:ahLst/>
              <a:cxnLst/>
              <a:rect l="l" t="t" r="r" b="b"/>
              <a:pathLst>
                <a:path w="2810" h="2993" extrusionOk="0">
                  <a:moveTo>
                    <a:pt x="579" y="0"/>
                  </a:moveTo>
                  <a:cubicBezTo>
                    <a:pt x="311" y="0"/>
                    <a:pt x="162" y="257"/>
                    <a:pt x="112" y="775"/>
                  </a:cubicBezTo>
                  <a:cubicBezTo>
                    <a:pt x="96" y="1014"/>
                    <a:pt x="112" y="1253"/>
                    <a:pt x="112" y="1477"/>
                  </a:cubicBezTo>
                  <a:lnTo>
                    <a:pt x="80" y="1477"/>
                  </a:lnTo>
                  <a:cubicBezTo>
                    <a:pt x="80" y="1541"/>
                    <a:pt x="80" y="1605"/>
                    <a:pt x="80" y="1668"/>
                  </a:cubicBezTo>
                  <a:cubicBezTo>
                    <a:pt x="0" y="2275"/>
                    <a:pt x="32" y="2977"/>
                    <a:pt x="750" y="2993"/>
                  </a:cubicBezTo>
                  <a:cubicBezTo>
                    <a:pt x="1341" y="2977"/>
                    <a:pt x="1915" y="2722"/>
                    <a:pt x="2346" y="2291"/>
                  </a:cubicBezTo>
                  <a:cubicBezTo>
                    <a:pt x="2809" y="1764"/>
                    <a:pt x="2330" y="1269"/>
                    <a:pt x="1868" y="886"/>
                  </a:cubicBezTo>
                  <a:cubicBezTo>
                    <a:pt x="1628" y="695"/>
                    <a:pt x="1437" y="455"/>
                    <a:pt x="1197" y="280"/>
                  </a:cubicBezTo>
                  <a:cubicBezTo>
                    <a:pt x="945" y="94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69" name="Google Shape;13769;p30"/>
            <p:cNvSpPr/>
            <p:nvPr/>
          </p:nvSpPr>
          <p:spPr>
            <a:xfrm>
              <a:off x="6784478" y="4515477"/>
              <a:ext cx="203710" cy="135595"/>
            </a:xfrm>
            <a:custGeom>
              <a:avLst/>
              <a:gdLst/>
              <a:ahLst/>
              <a:cxnLst/>
              <a:rect l="l" t="t" r="r" b="b"/>
              <a:pathLst>
                <a:path w="3926" h="2624" extrusionOk="0">
                  <a:moveTo>
                    <a:pt x="3275" y="0"/>
                  </a:moveTo>
                  <a:cubicBezTo>
                    <a:pt x="3268" y="0"/>
                    <a:pt x="3262" y="1"/>
                    <a:pt x="3256" y="2"/>
                  </a:cubicBezTo>
                  <a:cubicBezTo>
                    <a:pt x="1756" y="241"/>
                    <a:pt x="782" y="1199"/>
                    <a:pt x="0" y="2587"/>
                  </a:cubicBezTo>
                  <a:cubicBezTo>
                    <a:pt x="137" y="2612"/>
                    <a:pt x="267" y="2624"/>
                    <a:pt x="390" y="2624"/>
                  </a:cubicBezTo>
                  <a:cubicBezTo>
                    <a:pt x="1212" y="2624"/>
                    <a:pt x="1747" y="2114"/>
                    <a:pt x="2330" y="1725"/>
                  </a:cubicBezTo>
                  <a:cubicBezTo>
                    <a:pt x="2649" y="1502"/>
                    <a:pt x="3048" y="1390"/>
                    <a:pt x="3383" y="1183"/>
                  </a:cubicBezTo>
                  <a:cubicBezTo>
                    <a:pt x="3591" y="1039"/>
                    <a:pt x="3766" y="864"/>
                    <a:pt x="3926" y="672"/>
                  </a:cubicBezTo>
                  <a:cubicBezTo>
                    <a:pt x="3710" y="441"/>
                    <a:pt x="3464" y="0"/>
                    <a:pt x="3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70" name="Google Shape;13770;p30"/>
            <p:cNvSpPr/>
            <p:nvPr/>
          </p:nvSpPr>
          <p:spPr>
            <a:xfrm>
              <a:off x="7187747" y="3531609"/>
              <a:ext cx="146582" cy="129653"/>
            </a:xfrm>
            <a:custGeom>
              <a:avLst/>
              <a:gdLst/>
              <a:ahLst/>
              <a:cxnLst/>
              <a:rect l="l" t="t" r="r" b="b"/>
              <a:pathLst>
                <a:path w="2825" h="2509" extrusionOk="0">
                  <a:moveTo>
                    <a:pt x="1166" y="0"/>
                  </a:moveTo>
                  <a:cubicBezTo>
                    <a:pt x="824" y="0"/>
                    <a:pt x="418" y="319"/>
                    <a:pt x="128" y="593"/>
                  </a:cubicBezTo>
                  <a:cubicBezTo>
                    <a:pt x="0" y="721"/>
                    <a:pt x="32" y="1279"/>
                    <a:pt x="160" y="1359"/>
                  </a:cubicBezTo>
                  <a:cubicBezTo>
                    <a:pt x="734" y="1662"/>
                    <a:pt x="1341" y="1934"/>
                    <a:pt x="1947" y="2173"/>
                  </a:cubicBezTo>
                  <a:lnTo>
                    <a:pt x="2298" y="2508"/>
                  </a:lnTo>
                  <a:cubicBezTo>
                    <a:pt x="2474" y="2157"/>
                    <a:pt x="2729" y="1822"/>
                    <a:pt x="2793" y="1455"/>
                  </a:cubicBezTo>
                  <a:cubicBezTo>
                    <a:pt x="2825" y="1168"/>
                    <a:pt x="2713" y="864"/>
                    <a:pt x="2506" y="673"/>
                  </a:cubicBezTo>
                  <a:cubicBezTo>
                    <a:pt x="2123" y="370"/>
                    <a:pt x="1660" y="34"/>
                    <a:pt x="1213" y="3"/>
                  </a:cubicBezTo>
                  <a:cubicBezTo>
                    <a:pt x="1197" y="1"/>
                    <a:pt x="1182" y="0"/>
                    <a:pt x="1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71" name="Google Shape;13771;p30"/>
            <p:cNvSpPr/>
            <p:nvPr/>
          </p:nvSpPr>
          <p:spPr>
            <a:xfrm>
              <a:off x="7935496" y="4441558"/>
              <a:ext cx="122610" cy="81905"/>
            </a:xfrm>
            <a:custGeom>
              <a:avLst/>
              <a:gdLst/>
              <a:ahLst/>
              <a:cxnLst/>
              <a:rect l="l" t="t" r="r" b="b"/>
              <a:pathLst>
                <a:path w="2363" h="1585" extrusionOk="0">
                  <a:moveTo>
                    <a:pt x="730" y="0"/>
                  </a:moveTo>
                  <a:cubicBezTo>
                    <a:pt x="523" y="0"/>
                    <a:pt x="296" y="85"/>
                    <a:pt x="0" y="228"/>
                  </a:cubicBezTo>
                  <a:cubicBezTo>
                    <a:pt x="495" y="1138"/>
                    <a:pt x="1229" y="1569"/>
                    <a:pt x="2362" y="1585"/>
                  </a:cubicBezTo>
                  <a:cubicBezTo>
                    <a:pt x="1557" y="427"/>
                    <a:pt x="1194" y="0"/>
                    <a:pt x="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72" name="Google Shape;13772;p30"/>
            <p:cNvSpPr/>
            <p:nvPr/>
          </p:nvSpPr>
          <p:spPr>
            <a:xfrm>
              <a:off x="7196827" y="3696784"/>
              <a:ext cx="102737" cy="58186"/>
            </a:xfrm>
            <a:custGeom>
              <a:avLst/>
              <a:gdLst/>
              <a:ahLst/>
              <a:cxnLst/>
              <a:rect l="l" t="t" r="r" b="b"/>
              <a:pathLst>
                <a:path w="1980" h="1126" extrusionOk="0">
                  <a:moveTo>
                    <a:pt x="770" y="1"/>
                  </a:moveTo>
                  <a:cubicBezTo>
                    <a:pt x="508" y="1"/>
                    <a:pt x="267" y="168"/>
                    <a:pt x="1" y="503"/>
                  </a:cubicBezTo>
                  <a:lnTo>
                    <a:pt x="1884" y="1126"/>
                  </a:lnTo>
                  <a:cubicBezTo>
                    <a:pt x="1916" y="1030"/>
                    <a:pt x="1948" y="918"/>
                    <a:pt x="1980" y="822"/>
                  </a:cubicBezTo>
                  <a:cubicBezTo>
                    <a:pt x="1478" y="275"/>
                    <a:pt x="1106" y="1"/>
                    <a:pt x="7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73" name="Google Shape;13773;p30"/>
            <p:cNvSpPr/>
            <p:nvPr/>
          </p:nvSpPr>
          <p:spPr>
            <a:xfrm>
              <a:off x="3598803" y="3925105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46" y="0"/>
                  </a:moveTo>
                  <a:lnTo>
                    <a:pt x="1" y="367"/>
                  </a:lnTo>
                  <a:cubicBezTo>
                    <a:pt x="468" y="663"/>
                    <a:pt x="753" y="974"/>
                    <a:pt x="1033" y="974"/>
                  </a:cubicBezTo>
                  <a:cubicBezTo>
                    <a:pt x="1040" y="974"/>
                    <a:pt x="1047" y="974"/>
                    <a:pt x="1054" y="974"/>
                  </a:cubicBezTo>
                  <a:cubicBezTo>
                    <a:pt x="1230" y="958"/>
                    <a:pt x="1389" y="479"/>
                    <a:pt x="1565" y="192"/>
                  </a:cubicBezTo>
                  <a:lnTo>
                    <a:pt x="124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74" name="Google Shape;13774;p30"/>
            <p:cNvSpPr/>
            <p:nvPr/>
          </p:nvSpPr>
          <p:spPr>
            <a:xfrm>
              <a:off x="3681615" y="2990740"/>
              <a:ext cx="81204" cy="50383"/>
            </a:xfrm>
            <a:custGeom>
              <a:avLst/>
              <a:gdLst/>
              <a:ahLst/>
              <a:cxnLst/>
              <a:rect l="l" t="t" r="r" b="b"/>
              <a:pathLst>
                <a:path w="1565" h="975" extrusionOk="0">
                  <a:moveTo>
                    <a:pt x="1262" y="0"/>
                  </a:moveTo>
                  <a:lnTo>
                    <a:pt x="1" y="383"/>
                  </a:lnTo>
                  <a:cubicBezTo>
                    <a:pt x="484" y="664"/>
                    <a:pt x="769" y="974"/>
                    <a:pt x="1049" y="974"/>
                  </a:cubicBezTo>
                  <a:cubicBezTo>
                    <a:pt x="1056" y="974"/>
                    <a:pt x="1063" y="974"/>
                    <a:pt x="1070" y="974"/>
                  </a:cubicBezTo>
                  <a:cubicBezTo>
                    <a:pt x="1246" y="974"/>
                    <a:pt x="1405" y="479"/>
                    <a:pt x="1565" y="208"/>
                  </a:cubicBezTo>
                  <a:lnTo>
                    <a:pt x="126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  <p:sp>
          <p:nvSpPr>
            <p:cNvPr id="13775" name="Google Shape;13775;p30"/>
            <p:cNvSpPr/>
            <p:nvPr/>
          </p:nvSpPr>
          <p:spPr>
            <a:xfrm>
              <a:off x="4780485" y="5040844"/>
              <a:ext cx="58840" cy="71828"/>
            </a:xfrm>
            <a:custGeom>
              <a:avLst/>
              <a:gdLst/>
              <a:ahLst/>
              <a:cxnLst/>
              <a:rect l="l" t="t" r="r" b="b"/>
              <a:pathLst>
                <a:path w="1134" h="1390" extrusionOk="0">
                  <a:moveTo>
                    <a:pt x="703" y="1"/>
                  </a:moveTo>
                  <a:cubicBezTo>
                    <a:pt x="479" y="384"/>
                    <a:pt x="240" y="751"/>
                    <a:pt x="1" y="1134"/>
                  </a:cubicBezTo>
                  <a:lnTo>
                    <a:pt x="432" y="1389"/>
                  </a:lnTo>
                  <a:lnTo>
                    <a:pt x="1134" y="256"/>
                  </a:lnTo>
                  <a:lnTo>
                    <a:pt x="7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732"/>
            </a:p>
          </p:txBody>
        </p:sp>
      </p:grpSp>
      <p:sp>
        <p:nvSpPr>
          <p:cNvPr id="13776" name="Google Shape;13776;p30"/>
          <p:cNvSpPr/>
          <p:nvPr/>
        </p:nvSpPr>
        <p:spPr>
          <a:xfrm>
            <a:off x="0" y="-257067"/>
            <a:ext cx="19164608" cy="142304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243737" tIns="243737" rIns="243737" bIns="243737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732"/>
          </a:p>
        </p:txBody>
      </p:sp>
    </p:spTree>
    <p:extLst>
      <p:ext uri="{BB962C8B-B14F-4D97-AF65-F5344CB8AC3E}">
        <p14:creationId xmlns:p14="http://schemas.microsoft.com/office/powerpoint/2010/main" val="207766387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828324" y="2244726"/>
            <a:ext cx="20721003" cy="4775200"/>
          </a:xfrm>
        </p:spPr>
        <p:txBody>
          <a:bodyPr anchor="b"/>
          <a:lstStyle>
            <a:lvl1pPr algn="ctr">
              <a:defRPr sz="1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7206" y="7204076"/>
            <a:ext cx="18283238" cy="3311524"/>
          </a:xfrm>
        </p:spPr>
        <p:txBody>
          <a:bodyPr/>
          <a:lstStyle>
            <a:lvl1pPr marL="0" indent="0" algn="ctr">
              <a:buNone/>
              <a:defRPr sz="4800"/>
            </a:lvl1pPr>
            <a:lvl2pPr marL="914400" indent="0" algn="ctr">
              <a:buNone/>
              <a:defRPr sz="4000"/>
            </a:lvl2pPr>
            <a:lvl3pPr marL="1828800" indent="0" algn="ctr">
              <a:buNone/>
              <a:defRPr sz="3600"/>
            </a:lvl3pPr>
            <a:lvl4pPr marL="2743200" indent="0" algn="ctr">
              <a:buNone/>
              <a:defRPr sz="3200"/>
            </a:lvl4pPr>
            <a:lvl5pPr marL="3657600" indent="0" algn="ctr">
              <a:buNone/>
              <a:defRPr sz="3200"/>
            </a:lvl5pPr>
            <a:lvl6pPr marL="4572000" indent="0" algn="ctr">
              <a:buNone/>
              <a:defRPr sz="3200"/>
            </a:lvl6pPr>
            <a:lvl7pPr marL="5486400" indent="0" algn="ctr">
              <a:buNone/>
              <a:defRPr sz="3200"/>
            </a:lvl7pPr>
            <a:lvl8pPr marL="6400800" indent="0" algn="ctr">
              <a:buNone/>
              <a:defRPr sz="3200"/>
            </a:lvl8pPr>
            <a:lvl9pPr marL="7315200" indent="0" algn="ctr">
              <a:buNone/>
              <a:defRPr sz="3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EA5B8E-635A-4831-9881-9AED231B58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A3792D-333A-4B0F-B155-B211FC3F8067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4F4F57D-3B98-4942-83BA-348AB2DDD7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229C056-7D23-4D5C-BC9D-EAD3825033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989F88F-24DE-4C23-B300-526A14D8881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2104493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AD29CFD-41FF-4405-AD8A-DB5399811E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559746-E09C-47BB-8804-6CE52DCB06F3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E4C5A9-9CD3-4B65-8196-9D58113457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F2AB6FD-4241-40CC-BF0A-E42477F81E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180157-E8CB-4BD4-99EB-5DAA14CB5AB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21640535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63268" y="3419479"/>
            <a:ext cx="21025723" cy="5705474"/>
          </a:xfrm>
        </p:spPr>
        <p:txBody>
          <a:bodyPr anchor="b"/>
          <a:lstStyle>
            <a:lvl1pPr>
              <a:defRPr sz="12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63268" y="9178929"/>
            <a:ext cx="21025723" cy="3000374"/>
          </a:xfrm>
        </p:spPr>
        <p:txBody>
          <a:bodyPr/>
          <a:lstStyle>
            <a:lvl1pPr marL="0" indent="0">
              <a:buNone/>
              <a:defRPr sz="4800">
                <a:solidFill>
                  <a:schemeClr val="tx1"/>
                </a:solidFill>
              </a:defRPr>
            </a:lvl1pPr>
            <a:lvl2pPr marL="91440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2pPr>
            <a:lvl3pPr marL="182880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3pPr>
            <a:lvl4pPr marL="27432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4pPr>
            <a:lvl5pPr marL="36576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5pPr>
            <a:lvl6pPr marL="45720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6pPr>
            <a:lvl7pPr marL="54864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7pPr>
            <a:lvl8pPr marL="64008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8pPr>
            <a:lvl9pPr marL="73152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E96F5C9-385C-45FD-9BB9-AFCB0BF9BDD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01FD57-2444-44BE-AFC9-963505CD6A14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C09D3A1-9F06-4ADA-A01D-A4297C4ACB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6764CC-71A0-4490-902E-FFF7560942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F7936CB-4B41-4F40-9B21-0CBD5BAEA64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5733109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tart-Company">
  <p:cSld name="Start-Company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675964" y="3651250"/>
            <a:ext cx="10360501" cy="870267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341185" y="3651250"/>
            <a:ext cx="10360501" cy="870267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22449730-2D71-4DCF-AE19-8B8D4A6AA4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7B254EE-2DB2-4C6F-A02A-5EDE9479F3E7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AA97A901-360B-4E5F-9524-84A234B619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B9B3E281-7CDE-4553-BF00-4FC012F678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1A0BA1E-F3AC-4A71-B5FA-D958EE7FAEC3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387978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139" y="730253"/>
            <a:ext cx="21025723" cy="2651126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9141" y="3362326"/>
            <a:ext cx="10312887" cy="16478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679141" y="5010150"/>
            <a:ext cx="10312887" cy="736917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41187" y="3362326"/>
            <a:ext cx="10363676" cy="16478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41187" y="5010150"/>
            <a:ext cx="10363676" cy="736917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4036EF94-4D7C-4536-9DA3-BB2BB717AC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3D4AA2-119B-41CF-A726-E7773F6A24F8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4CEA9451-42AD-40D7-B146-7B86BB2884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1E2EF33E-7D00-4E62-87C4-27096C12AA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25BF9AC-E4A1-4F89-8DA3-DE750B73390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7645291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C2A0F84C-71C7-4B23-B41D-08A1164281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2D8A79-2C49-466E-A0F0-B405F7C9A33B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1EA2AFCB-B399-430F-90D6-41314BD31C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3B3D3942-00A5-4BD8-8B57-A5235997FC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E3C052E-4BD1-4969-86E8-CADBFA58B9B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3937686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4F7AFA9F-51D9-49F1-ADC4-82B0563DFD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44A6F3-8AA4-4C4C-BC37-F93CDF5BF299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EAD4EC2C-67CE-4771-B08D-63467E119B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9A1E5D59-04AF-4915-BE5D-C6BB395D47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9D707EA-F253-4AE0-8313-A2B1D33924E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5111420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138" y="914400"/>
            <a:ext cx="7862427" cy="3200400"/>
          </a:xfrm>
        </p:spPr>
        <p:txBody>
          <a:bodyPr anchor="b"/>
          <a:lstStyle>
            <a:lvl1pPr>
              <a:defRPr sz="6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363677" y="1974853"/>
            <a:ext cx="12341185" cy="9747250"/>
          </a:xfrm>
        </p:spPr>
        <p:txBody>
          <a:bodyPr/>
          <a:lstStyle>
            <a:lvl1pPr>
              <a:defRPr sz="6400"/>
            </a:lvl1pPr>
            <a:lvl2pPr>
              <a:defRPr sz="5600"/>
            </a:lvl2pPr>
            <a:lvl3pPr>
              <a:defRPr sz="4800"/>
            </a:lvl3pPr>
            <a:lvl4pPr>
              <a:defRPr sz="4000"/>
            </a:lvl4pPr>
            <a:lvl5pPr>
              <a:defRPr sz="4000"/>
            </a:lvl5pPr>
            <a:lvl6pPr>
              <a:defRPr sz="4000"/>
            </a:lvl6pPr>
            <a:lvl7pPr>
              <a:defRPr sz="4000"/>
            </a:lvl7pPr>
            <a:lvl8pPr>
              <a:defRPr sz="4000"/>
            </a:lvl8pPr>
            <a:lvl9pPr>
              <a:defRPr sz="4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138" y="4114800"/>
            <a:ext cx="7862427" cy="7623176"/>
          </a:xfrm>
        </p:spPr>
        <p:txBody>
          <a:bodyPr/>
          <a:lstStyle>
            <a:lvl1pPr marL="0" indent="0">
              <a:buNone/>
              <a:defRPr sz="3200"/>
            </a:lvl1pPr>
            <a:lvl2pPr marL="914400" indent="0">
              <a:buNone/>
              <a:defRPr sz="2800"/>
            </a:lvl2pPr>
            <a:lvl3pPr marL="1828800" indent="0">
              <a:buNone/>
              <a:defRPr sz="2400"/>
            </a:lvl3pPr>
            <a:lvl4pPr marL="2743200" indent="0">
              <a:buNone/>
              <a:defRPr sz="2000"/>
            </a:lvl4pPr>
            <a:lvl5pPr marL="3657600" indent="0">
              <a:buNone/>
              <a:defRPr sz="2000"/>
            </a:lvl5pPr>
            <a:lvl6pPr marL="4572000" indent="0">
              <a:buNone/>
              <a:defRPr sz="2000"/>
            </a:lvl6pPr>
            <a:lvl7pPr marL="5486400" indent="0">
              <a:buNone/>
              <a:defRPr sz="2000"/>
            </a:lvl7pPr>
            <a:lvl8pPr marL="6400800" indent="0">
              <a:buNone/>
              <a:defRPr sz="2000"/>
            </a:lvl8pPr>
            <a:lvl9pPr marL="7315200" indent="0">
              <a:buNone/>
              <a:defRPr sz="2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D1AC5DE-0DC9-455D-99A4-4C804D5C32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66AA7B-9CFE-4759-A556-86666070BF29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5674BF6C-CBFE-48BB-A520-6D8025AC3B7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E8B8E59E-7998-4E72-BD54-D0CE94F96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1067D98-AB6E-4C7E-A297-439B095F3B3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1169058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9138" y="914400"/>
            <a:ext cx="7862427" cy="3200400"/>
          </a:xfrm>
        </p:spPr>
        <p:txBody>
          <a:bodyPr anchor="b"/>
          <a:lstStyle>
            <a:lvl1pPr>
              <a:defRPr sz="6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0363677" y="1974853"/>
            <a:ext cx="12341185" cy="9747250"/>
          </a:xfrm>
        </p:spPr>
        <p:txBody>
          <a:bodyPr rtlCol="0">
            <a:normAutofit/>
          </a:bodyPr>
          <a:lstStyle>
            <a:lvl1pPr marL="0" indent="0">
              <a:buNone/>
              <a:defRPr sz="6400"/>
            </a:lvl1pPr>
            <a:lvl2pPr marL="914400" indent="0">
              <a:buNone/>
              <a:defRPr sz="5600"/>
            </a:lvl2pPr>
            <a:lvl3pPr marL="1828800" indent="0">
              <a:buNone/>
              <a:defRPr sz="4800"/>
            </a:lvl3pPr>
            <a:lvl4pPr marL="2743200" indent="0">
              <a:buNone/>
              <a:defRPr sz="4000"/>
            </a:lvl4pPr>
            <a:lvl5pPr marL="3657600" indent="0">
              <a:buNone/>
              <a:defRPr sz="4000"/>
            </a:lvl5pPr>
            <a:lvl6pPr marL="4572000" indent="0">
              <a:buNone/>
              <a:defRPr sz="4000"/>
            </a:lvl6pPr>
            <a:lvl7pPr marL="5486400" indent="0">
              <a:buNone/>
              <a:defRPr sz="4000"/>
            </a:lvl7pPr>
            <a:lvl8pPr marL="6400800" indent="0">
              <a:buNone/>
              <a:defRPr sz="4000"/>
            </a:lvl8pPr>
            <a:lvl9pPr marL="7315200" indent="0">
              <a:buNone/>
              <a:defRPr sz="4000"/>
            </a:lvl9pPr>
          </a:lstStyle>
          <a:p>
            <a:pPr lvl="0"/>
            <a:r>
              <a:rPr lang="en-US" noProof="0"/>
              <a:t>Click icon to add picture</a:t>
            </a:r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679138" y="4114800"/>
            <a:ext cx="7862427" cy="7623176"/>
          </a:xfrm>
        </p:spPr>
        <p:txBody>
          <a:bodyPr/>
          <a:lstStyle>
            <a:lvl1pPr marL="0" indent="0">
              <a:buNone/>
              <a:defRPr sz="3200"/>
            </a:lvl1pPr>
            <a:lvl2pPr marL="914400" indent="0">
              <a:buNone/>
              <a:defRPr sz="2800"/>
            </a:lvl2pPr>
            <a:lvl3pPr marL="1828800" indent="0">
              <a:buNone/>
              <a:defRPr sz="2400"/>
            </a:lvl3pPr>
            <a:lvl4pPr marL="2743200" indent="0">
              <a:buNone/>
              <a:defRPr sz="2000"/>
            </a:lvl4pPr>
            <a:lvl5pPr marL="3657600" indent="0">
              <a:buNone/>
              <a:defRPr sz="2000"/>
            </a:lvl5pPr>
            <a:lvl6pPr marL="4572000" indent="0">
              <a:buNone/>
              <a:defRPr sz="2000"/>
            </a:lvl6pPr>
            <a:lvl7pPr marL="5486400" indent="0">
              <a:buNone/>
              <a:defRPr sz="2000"/>
            </a:lvl7pPr>
            <a:lvl8pPr marL="6400800" indent="0">
              <a:buNone/>
              <a:defRPr sz="2000"/>
            </a:lvl8pPr>
            <a:lvl9pPr marL="7315200" indent="0">
              <a:buNone/>
              <a:defRPr sz="2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0ECD574F-0413-4CB9-84D1-757F17BD8B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ACB473-8C57-41FA-A5C1-55B10ABD00CA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CE39FE22-D799-483F-A9C3-F16E3C4EA7F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43DF0ABC-4721-47DE-8105-DD13655CF6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FCFAC2C7-DA1C-4B02-9137-1A3922819DF5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2538957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CF536E9-904A-4EAC-8419-A78EC902C75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00838-2B77-43D5-B340-843F7CB78BB8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A61F7B-E251-48D8-ACD5-836A877E245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562FDE-8A89-44BB-9BED-2551BACF8D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DFA3D2F-000A-4D73-A367-361D6C22620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3096495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445257" y="730250"/>
            <a:ext cx="5256431" cy="11623676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5965" y="730250"/>
            <a:ext cx="15464572" cy="11623676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B526363-3728-4BAD-A7C4-79E3E7A768D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28CFA75-2F1C-4B39-A5C1-5F1698F9BFEC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F508B9F-DD1A-4992-AF0C-A813374F52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66C98C0-3E4E-445E-9D0D-228DF58A35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5F5162-D21A-44A2-9349-12D5562DDBE9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99128303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Mast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126190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0"/>
            <a:ext cx="24377650" cy="13716000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656648" y="7772400"/>
            <a:ext cx="17064355" cy="35052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4572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5486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6400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7315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en-MY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1600619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etitors">
  <p:cSld name="Competitors">
    <p:spTree>
      <p:nvGrpSpPr>
        <p:cNvPr id="1" name="Shape 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" name="Google Shape;127;p75"/>
          <p:cNvSpPr>
            <a:spLocks noGrp="1"/>
          </p:cNvSpPr>
          <p:nvPr>
            <p:ph type="pic" idx="2"/>
          </p:nvPr>
        </p:nvSpPr>
        <p:spPr>
          <a:xfrm>
            <a:off x="16148105" y="3612994"/>
            <a:ext cx="5819852" cy="2795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4200"/>
              <a:buFont typeface="Arial"/>
              <a:buNone/>
              <a:defRPr sz="42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sp>
        <p:nvSpPr>
          <p:cNvPr id="128" name="Google Shape;128;p75"/>
          <p:cNvSpPr>
            <a:spLocks noGrp="1"/>
          </p:cNvSpPr>
          <p:nvPr>
            <p:ph type="pic" idx="3"/>
          </p:nvPr>
        </p:nvSpPr>
        <p:spPr>
          <a:xfrm>
            <a:off x="2409748" y="3612994"/>
            <a:ext cx="5819852" cy="2795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4200"/>
              <a:buFont typeface="Arial"/>
              <a:buNone/>
              <a:defRPr sz="42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sp>
        <p:nvSpPr>
          <p:cNvPr id="129" name="Google Shape;129;p75"/>
          <p:cNvSpPr>
            <a:spLocks noGrp="1"/>
          </p:cNvSpPr>
          <p:nvPr>
            <p:ph type="pic" idx="4"/>
          </p:nvPr>
        </p:nvSpPr>
        <p:spPr>
          <a:xfrm>
            <a:off x="9278926" y="3612994"/>
            <a:ext cx="5819852" cy="27951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4200"/>
              <a:buFont typeface="Arial"/>
              <a:buNone/>
              <a:defRPr sz="42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MY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248701748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5666" y="8813801"/>
            <a:ext cx="20721003" cy="2724150"/>
          </a:xfrm>
        </p:spPr>
        <p:txBody>
          <a:bodyPr anchor="t"/>
          <a:lstStyle>
            <a:lvl1pPr algn="l">
              <a:defRPr sz="8000" b="1" cap="all"/>
            </a:lvl1pPr>
          </a:lstStyle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25666" y="5813427"/>
            <a:ext cx="20721003" cy="3000374"/>
          </a:xfrm>
        </p:spPr>
        <p:txBody>
          <a:bodyPr anchor="b"/>
          <a:lstStyle>
            <a:lvl1pPr marL="0" indent="0">
              <a:buNone/>
              <a:defRPr sz="4000">
                <a:solidFill>
                  <a:schemeClr val="tx1">
                    <a:tint val="75000"/>
                  </a:schemeClr>
                </a:solidFill>
              </a:defRPr>
            </a:lvl1pPr>
            <a:lvl2pPr marL="914400" indent="0">
              <a:buNone/>
              <a:defRPr sz="3600">
                <a:solidFill>
                  <a:schemeClr val="tx1">
                    <a:tint val="75000"/>
                  </a:schemeClr>
                </a:solidFill>
              </a:defRPr>
            </a:lvl2pPr>
            <a:lvl3pPr marL="182880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3pPr>
            <a:lvl4pPr marL="27432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4pPr>
            <a:lvl5pPr marL="36576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5pPr>
            <a:lvl6pPr marL="45720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6pPr>
            <a:lvl7pPr marL="54864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7pPr>
            <a:lvl8pPr marL="64008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8pPr>
            <a:lvl9pPr marL="731520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83112104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218883" y="3200401"/>
            <a:ext cx="10766795" cy="9051926"/>
          </a:xfrm>
        </p:spPr>
        <p:txBody>
          <a:bodyPr/>
          <a:lstStyle>
            <a:lvl1pPr>
              <a:defRPr sz="5600"/>
            </a:lvl1pPr>
            <a:lvl2pPr>
              <a:defRPr sz="4800"/>
            </a:lvl2pPr>
            <a:lvl3pPr>
              <a:defRPr sz="4000"/>
            </a:lvl3pPr>
            <a:lvl4pPr>
              <a:defRPr sz="3600"/>
            </a:lvl4pPr>
            <a:lvl5pPr>
              <a:defRPr sz="3600"/>
            </a:lvl5pPr>
            <a:lvl6pPr>
              <a:defRPr sz="3600"/>
            </a:lvl6pPr>
            <a:lvl7pPr>
              <a:defRPr sz="3600"/>
            </a:lvl7pPr>
            <a:lvl8pPr>
              <a:defRPr sz="3600"/>
            </a:lvl8pPr>
            <a:lvl9pPr>
              <a:defRPr sz="3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MY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391972" y="3200401"/>
            <a:ext cx="10766795" cy="9051926"/>
          </a:xfrm>
        </p:spPr>
        <p:txBody>
          <a:bodyPr/>
          <a:lstStyle>
            <a:lvl1pPr>
              <a:defRPr sz="5600"/>
            </a:lvl1pPr>
            <a:lvl2pPr>
              <a:defRPr sz="4800"/>
            </a:lvl2pPr>
            <a:lvl3pPr>
              <a:defRPr sz="4000"/>
            </a:lvl3pPr>
            <a:lvl4pPr>
              <a:defRPr sz="3600"/>
            </a:lvl4pPr>
            <a:lvl5pPr>
              <a:defRPr sz="3600"/>
            </a:lvl5pPr>
            <a:lvl6pPr>
              <a:defRPr sz="3600"/>
            </a:lvl6pPr>
            <a:lvl7pPr>
              <a:defRPr sz="3600"/>
            </a:lvl7pPr>
            <a:lvl8pPr>
              <a:defRPr sz="3600"/>
            </a:lvl8pPr>
            <a:lvl9pPr>
              <a:defRPr sz="3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MY"/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1428726261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18882" y="3070226"/>
            <a:ext cx="10771029" cy="12795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218882" y="4349750"/>
            <a:ext cx="10771029" cy="7902576"/>
          </a:xfrm>
        </p:spPr>
        <p:txBody>
          <a:bodyPr/>
          <a:lstStyle>
            <a:lvl1pPr>
              <a:defRPr sz="48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MY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2383509" y="3070226"/>
            <a:ext cx="10775260" cy="1279524"/>
          </a:xfrm>
        </p:spPr>
        <p:txBody>
          <a:bodyPr anchor="b"/>
          <a:lstStyle>
            <a:lvl1pPr marL="0" indent="0">
              <a:buNone/>
              <a:defRPr sz="4800" b="1"/>
            </a:lvl1pPr>
            <a:lvl2pPr marL="914400" indent="0">
              <a:buNone/>
              <a:defRPr sz="4000" b="1"/>
            </a:lvl2pPr>
            <a:lvl3pPr marL="1828800" indent="0">
              <a:buNone/>
              <a:defRPr sz="3600" b="1"/>
            </a:lvl3pPr>
            <a:lvl4pPr marL="2743200" indent="0">
              <a:buNone/>
              <a:defRPr sz="3200" b="1"/>
            </a:lvl4pPr>
            <a:lvl5pPr marL="3657600" indent="0">
              <a:buNone/>
              <a:defRPr sz="3200" b="1"/>
            </a:lvl5pPr>
            <a:lvl6pPr marL="4572000" indent="0">
              <a:buNone/>
              <a:defRPr sz="3200" b="1"/>
            </a:lvl6pPr>
            <a:lvl7pPr marL="5486400" indent="0">
              <a:buNone/>
              <a:defRPr sz="3200" b="1"/>
            </a:lvl7pPr>
            <a:lvl8pPr marL="6400800" indent="0">
              <a:buNone/>
              <a:defRPr sz="3200" b="1"/>
            </a:lvl8pPr>
            <a:lvl9pPr marL="7315200" indent="0">
              <a:buNone/>
              <a:defRPr sz="3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2383509" y="4349750"/>
            <a:ext cx="10775260" cy="7902576"/>
          </a:xfrm>
        </p:spPr>
        <p:txBody>
          <a:bodyPr/>
          <a:lstStyle>
            <a:lvl1pPr>
              <a:defRPr sz="4800"/>
            </a:lvl1pPr>
            <a:lvl2pPr>
              <a:defRPr sz="4000"/>
            </a:lvl2pPr>
            <a:lvl3pPr>
              <a:defRPr sz="3600"/>
            </a:lvl3pPr>
            <a:lvl4pPr>
              <a:defRPr sz="3200"/>
            </a:lvl4pPr>
            <a:lvl5pPr>
              <a:defRPr sz="3200"/>
            </a:lvl5pPr>
            <a:lvl6pPr>
              <a:defRPr sz="3200"/>
            </a:lvl6pPr>
            <a:lvl7pPr>
              <a:defRPr sz="3200"/>
            </a:lvl7pPr>
            <a:lvl8pPr>
              <a:defRPr sz="3200"/>
            </a:lvl8pPr>
            <a:lvl9pPr>
              <a:defRPr sz="3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MY"/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336647956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263624114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184170546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18884" y="546100"/>
            <a:ext cx="8020079" cy="2324100"/>
          </a:xfrm>
        </p:spPr>
        <p:txBody>
          <a:bodyPr anchor="b"/>
          <a:lstStyle>
            <a:lvl1pPr algn="l">
              <a:defRPr sz="4000" b="1"/>
            </a:lvl1pPr>
          </a:lstStyle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530984" y="546101"/>
            <a:ext cx="13627784" cy="11706226"/>
          </a:xfrm>
        </p:spPr>
        <p:txBody>
          <a:bodyPr/>
          <a:lstStyle>
            <a:lvl1pPr>
              <a:defRPr sz="6400"/>
            </a:lvl1pPr>
            <a:lvl2pPr>
              <a:defRPr sz="5600"/>
            </a:lvl2pPr>
            <a:lvl3pPr>
              <a:defRPr sz="4800"/>
            </a:lvl3pPr>
            <a:lvl4pPr>
              <a:defRPr sz="4000"/>
            </a:lvl4pPr>
            <a:lvl5pPr>
              <a:defRPr sz="4000"/>
            </a:lvl5pPr>
            <a:lvl6pPr>
              <a:defRPr sz="4000"/>
            </a:lvl6pPr>
            <a:lvl7pPr>
              <a:defRPr sz="4000"/>
            </a:lvl7pPr>
            <a:lvl8pPr>
              <a:defRPr sz="4000"/>
            </a:lvl8pPr>
            <a:lvl9pPr>
              <a:defRPr sz="4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MY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218884" y="2870201"/>
            <a:ext cx="8020079" cy="9382126"/>
          </a:xfrm>
        </p:spPr>
        <p:txBody>
          <a:bodyPr/>
          <a:lstStyle>
            <a:lvl1pPr marL="0" indent="0">
              <a:buNone/>
              <a:defRPr sz="2800"/>
            </a:lvl1pPr>
            <a:lvl2pPr marL="914400" indent="0">
              <a:buNone/>
              <a:defRPr sz="2400"/>
            </a:lvl2pPr>
            <a:lvl3pPr marL="1828800" indent="0">
              <a:buNone/>
              <a:defRPr sz="2000"/>
            </a:lvl3pPr>
            <a:lvl4pPr marL="2743200" indent="0">
              <a:buNone/>
              <a:defRPr sz="1800"/>
            </a:lvl4pPr>
            <a:lvl5pPr marL="3657600" indent="0">
              <a:buNone/>
              <a:defRPr sz="1800"/>
            </a:lvl5pPr>
            <a:lvl6pPr marL="4572000" indent="0">
              <a:buNone/>
              <a:defRPr sz="1800"/>
            </a:lvl6pPr>
            <a:lvl7pPr marL="5486400" indent="0">
              <a:buNone/>
              <a:defRPr sz="1800"/>
            </a:lvl7pPr>
            <a:lvl8pPr marL="6400800" indent="0">
              <a:buNone/>
              <a:defRPr sz="1800"/>
            </a:lvl8pPr>
            <a:lvl9pPr marL="7315200" indent="0">
              <a:buNone/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2285099001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78190" y="9601200"/>
            <a:ext cx="14626590" cy="1133476"/>
          </a:xfrm>
        </p:spPr>
        <p:txBody>
          <a:bodyPr anchor="b"/>
          <a:lstStyle>
            <a:lvl1pPr algn="l">
              <a:defRPr sz="4000" b="1"/>
            </a:lvl1pPr>
          </a:lstStyle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778190" y="1225550"/>
            <a:ext cx="14626590" cy="8229600"/>
          </a:xfrm>
        </p:spPr>
        <p:txBody>
          <a:bodyPr rtlCol="0">
            <a:normAutofit/>
          </a:bodyPr>
          <a:lstStyle>
            <a:lvl1pPr marL="0" indent="0">
              <a:buNone/>
              <a:defRPr sz="6400"/>
            </a:lvl1pPr>
            <a:lvl2pPr marL="914400" indent="0">
              <a:buNone/>
              <a:defRPr sz="5600"/>
            </a:lvl2pPr>
            <a:lvl3pPr marL="1828800" indent="0">
              <a:buNone/>
              <a:defRPr sz="4800"/>
            </a:lvl3pPr>
            <a:lvl4pPr marL="2743200" indent="0">
              <a:buNone/>
              <a:defRPr sz="4000"/>
            </a:lvl4pPr>
            <a:lvl5pPr marL="3657600" indent="0">
              <a:buNone/>
              <a:defRPr sz="4000"/>
            </a:lvl5pPr>
            <a:lvl6pPr marL="4572000" indent="0">
              <a:buNone/>
              <a:defRPr sz="4000"/>
            </a:lvl6pPr>
            <a:lvl7pPr marL="5486400" indent="0">
              <a:buNone/>
              <a:defRPr sz="4000"/>
            </a:lvl7pPr>
            <a:lvl8pPr marL="6400800" indent="0">
              <a:buNone/>
              <a:defRPr sz="4000"/>
            </a:lvl8pPr>
            <a:lvl9pPr marL="7315200" indent="0">
              <a:buNone/>
              <a:defRPr sz="4000"/>
            </a:lvl9pPr>
          </a:lstStyle>
          <a:p>
            <a:pPr lvl="0"/>
            <a:r>
              <a:rPr lang="en-US" noProof="0"/>
              <a:t>Click icon to add picture</a:t>
            </a:r>
            <a:endParaRPr lang="en-MY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78190" y="10734676"/>
            <a:ext cx="14626590" cy="1609724"/>
          </a:xfrm>
        </p:spPr>
        <p:txBody>
          <a:bodyPr/>
          <a:lstStyle>
            <a:lvl1pPr marL="0" indent="0">
              <a:buNone/>
              <a:defRPr sz="2800"/>
            </a:lvl1pPr>
            <a:lvl2pPr marL="914400" indent="0">
              <a:buNone/>
              <a:defRPr sz="2400"/>
            </a:lvl2pPr>
            <a:lvl3pPr marL="1828800" indent="0">
              <a:buNone/>
              <a:defRPr sz="2000"/>
            </a:lvl3pPr>
            <a:lvl4pPr marL="2743200" indent="0">
              <a:buNone/>
              <a:defRPr sz="1800"/>
            </a:lvl4pPr>
            <a:lvl5pPr marL="3657600" indent="0">
              <a:buNone/>
              <a:defRPr sz="1800"/>
            </a:lvl5pPr>
            <a:lvl6pPr marL="4572000" indent="0">
              <a:buNone/>
              <a:defRPr sz="1800"/>
            </a:lvl6pPr>
            <a:lvl7pPr marL="5486400" indent="0">
              <a:buNone/>
              <a:defRPr sz="1800"/>
            </a:lvl7pPr>
            <a:lvl8pPr marL="6400800" indent="0">
              <a:buNone/>
              <a:defRPr sz="1800"/>
            </a:lvl8pPr>
            <a:lvl9pPr marL="7315200" indent="0">
              <a:buNone/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1173669456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MY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92231505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7673796" y="549277"/>
            <a:ext cx="5484971" cy="117030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MY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218882" y="549277"/>
            <a:ext cx="16048620" cy="117030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MY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endParaRPr lang="en-MY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ea typeface="ＭＳ Ｐゴシック" pitchFamily="34" charset="-128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62873420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Competitors">
  <p:cSld name="1_Competitors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76"/>
          <p:cNvSpPr>
            <a:spLocks noGrp="1"/>
          </p:cNvSpPr>
          <p:nvPr>
            <p:ph type="pic" idx="2"/>
          </p:nvPr>
        </p:nvSpPr>
        <p:spPr>
          <a:xfrm>
            <a:off x="15291434" y="3411210"/>
            <a:ext cx="7434751" cy="80168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4200"/>
              <a:buFont typeface="Arial"/>
              <a:buNone/>
              <a:defRPr sz="42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13074643"/>
      </p:ext>
    </p:extLst>
  </p:cSld>
  <p:clrMapOvr>
    <a:masterClrMapping/>
  </p:clrMapOvr>
  <p:transition/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Free 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lowchart: Off-page Connector 6"/>
          <p:cNvSpPr/>
          <p:nvPr userDrawn="1"/>
        </p:nvSpPr>
        <p:spPr>
          <a:xfrm rot="5400000">
            <a:off x="23356377" y="12494433"/>
            <a:ext cx="911384" cy="1131159"/>
          </a:xfrm>
          <a:prstGeom prst="flowChartOffpageConnector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/>
            <a:endParaRPr lang="en-US" sz="4800" dirty="0">
              <a:solidFill>
                <a:prstClr val="white"/>
              </a:solidFill>
              <a:latin typeface="等线"/>
            </a:endParaRPr>
          </a:p>
        </p:txBody>
      </p:sp>
      <p:sp>
        <p:nvSpPr>
          <p:cNvPr id="4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23280348" y="12681739"/>
            <a:ext cx="1220165" cy="732366"/>
          </a:xfrm>
          <a:prstGeom prst="rect">
            <a:avLst/>
          </a:prstGeom>
        </p:spPr>
        <p:txBody>
          <a:bodyPr anchor="ctr"/>
          <a:lstStyle>
            <a:lvl1pPr algn="ctr">
              <a:defRPr sz="2666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C136B7D2-B98C-44FD-8D04-7EC62A564975}" type="slidenum">
              <a:rPr lang="en-US" smtClean="0">
                <a:solidFill>
                  <a:prstClr val="black">
                    <a:lumMod val="75000"/>
                    <a:lumOff val="25000"/>
                  </a:prstClr>
                </a:solidFill>
                <a:latin typeface="等线"/>
              </a:rPr>
              <a:pPr/>
              <a:t>‹#›</a:t>
            </a:fld>
            <a:endParaRPr lang="en-US" dirty="0">
              <a:solidFill>
                <a:prstClr val="black">
                  <a:lumMod val="75000"/>
                  <a:lumOff val="25000"/>
                </a:prstClr>
              </a:solidFill>
              <a:latin typeface="等线"/>
            </a:endParaRPr>
          </a:p>
        </p:txBody>
      </p:sp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4672383" y="713261"/>
            <a:ext cx="15032884" cy="942730"/>
          </a:xfrm>
          <a:prstGeom prst="rect">
            <a:avLst/>
          </a:prstGeom>
        </p:spPr>
        <p:txBody>
          <a:bodyPr wrap="none" lIns="0" tIns="0" rIns="0" bIns="0" anchor="ctr">
            <a:noAutofit/>
          </a:bodyPr>
          <a:lstStyle>
            <a:lvl1pPr algn="ctr">
              <a:defRPr sz="6400" b="1" baseline="0">
                <a:solidFill>
                  <a:schemeClr val="tx1">
                    <a:lumMod val="90000"/>
                    <a:lumOff val="10000"/>
                  </a:schemeClr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6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6703854" y="1651905"/>
            <a:ext cx="10969943" cy="535322"/>
          </a:xfrm>
          <a:prstGeom prst="rect">
            <a:avLst/>
          </a:prstGeom>
        </p:spPr>
        <p:txBody>
          <a:bodyPr wrap="square" lIns="0" tIns="0" rIns="0" bIns="0" anchor="ctr">
            <a:noAutofit/>
          </a:bodyPr>
          <a:lstStyle>
            <a:lvl1pPr marL="0" indent="0" algn="ctr">
              <a:buNone/>
              <a:defRPr sz="3200" b="1" i="0" baseline="0">
                <a:solidFill>
                  <a:schemeClr val="bg1">
                    <a:lumMod val="75000"/>
                  </a:schemeClr>
                </a:solidFill>
                <a:latin typeface="+mn-lt"/>
              </a:defRPr>
            </a:lvl1pPr>
            <a:lvl2pPr marL="1219170" indent="0">
              <a:buNone/>
              <a:defRPr sz="3200"/>
            </a:lvl2pPr>
            <a:lvl3pPr marL="2438340" indent="0">
              <a:buNone/>
              <a:defRPr sz="2666"/>
            </a:lvl3pPr>
            <a:lvl4pPr marL="3657508" indent="0">
              <a:buNone/>
              <a:defRPr sz="2400"/>
            </a:lvl4pPr>
            <a:lvl5pPr marL="4876678" indent="0">
              <a:buNone/>
              <a:defRPr sz="2400"/>
            </a:lvl5pPr>
            <a:lvl6pPr marL="6095848" indent="0">
              <a:buNone/>
              <a:defRPr sz="2400"/>
            </a:lvl6pPr>
            <a:lvl7pPr marL="7315018" indent="0">
              <a:buNone/>
              <a:defRPr sz="2400"/>
            </a:lvl7pPr>
            <a:lvl8pPr marL="8534186" indent="0">
              <a:buNone/>
              <a:defRPr sz="2400"/>
            </a:lvl8pPr>
            <a:lvl9pPr marL="9753356" indent="0">
              <a:buNone/>
              <a:defRPr sz="2400"/>
            </a:lvl9pPr>
          </a:lstStyle>
          <a:p>
            <a:pPr lvl="0"/>
            <a:r>
              <a:rPr lang="en-US" dirty="0"/>
              <a:t>Subtext Goes Here</a:t>
            </a:r>
          </a:p>
        </p:txBody>
      </p:sp>
    </p:spTree>
    <p:extLst>
      <p:ext uri="{BB962C8B-B14F-4D97-AF65-F5344CB8AC3E}">
        <p14:creationId xmlns:p14="http://schemas.microsoft.com/office/powerpoint/2010/main" val="1639358511"/>
      </p:ext>
    </p:extLst>
  </p:cSld>
  <p:clrMapOvr>
    <a:masterClrMapping/>
  </p:clrMapOvr>
  <p:transition spd="slow" advTm="3000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build="p">
        <p:tmplLst>
          <p:tmpl lvl="1">
            <p:tnLst>
              <p:par>
                <p:cTn presetID="10" presetClass="entr" presetSubtype="0" fill="hold" nodeType="afterEffect">
                  <p:stCondLst>
                    <p:cond delay="0"/>
                  </p:stCondLst>
                  <p:childTnLst>
                    <p:set>
                      <p:cBhvr>
                        <p:cTn dur="1" fill="hold">
                          <p:stCondLst>
                            <p:cond delay="0"/>
                          </p:stCondLst>
                        </p:cTn>
                        <p:tgtEl>
                          <p:spTgt spid="6"/>
                        </p:tgtEl>
                        <p:attrNameLst>
                          <p:attrName>style.visibility</p:attrName>
                        </p:attrNameLst>
                      </p:cBhvr>
                      <p:to>
                        <p:strVal val="visible"/>
                      </p:to>
                    </p:set>
                    <p:animEffect transition="in" filter="fade">
                      <p:cBhvr>
                        <p:cTn dur="500"/>
                        <p:tgtEl>
                          <p:spTgt spid="6"/>
                        </p:tgtEl>
                      </p:cBhvr>
                    </p:animEffect>
                  </p:childTnLst>
                </p:cTn>
              </p:par>
            </p:tnLst>
          </p:tmpl>
        </p:tmplLst>
      </p:bldP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095424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ur Mission 2">
  <p:cSld name="Our Mission 2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77"/>
          <p:cNvSpPr>
            <a:spLocks noGrp="1"/>
          </p:cNvSpPr>
          <p:nvPr>
            <p:ph type="pic" idx="2"/>
          </p:nvPr>
        </p:nvSpPr>
        <p:spPr>
          <a:xfrm>
            <a:off x="1" y="4091685"/>
            <a:ext cx="12105683" cy="67696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4200"/>
              <a:buFont typeface="Arial"/>
              <a:buNone/>
              <a:defRPr sz="42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Picture v4">
  <p:cSld name="Big Picture v4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78"/>
          <p:cNvSpPr>
            <a:spLocks noGrp="1"/>
          </p:cNvSpPr>
          <p:nvPr>
            <p:ph type="pic" idx="2"/>
          </p:nvPr>
        </p:nvSpPr>
        <p:spPr>
          <a:xfrm>
            <a:off x="0" y="0"/>
            <a:ext cx="24377649" cy="13715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rgbClr val="D8D8D8"/>
              </a:buClr>
              <a:buSzPts val="4200"/>
              <a:buFont typeface="Arial"/>
              <a:buNone/>
              <a:defRPr sz="4200" b="0" i="0" u="none" strike="noStrike" cap="none">
                <a:solidFill>
                  <a:srgbClr val="D8D8D8"/>
                </a:solidFill>
                <a:latin typeface="Lato Light"/>
                <a:ea typeface="Lato Light"/>
                <a:cs typeface="Lato Light"/>
                <a:sym typeface="Lato Light"/>
              </a:defRPr>
            </a:lvl1pPr>
            <a:lvl2pPr marR="0" lvl="1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R="0" lvl="2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R="0" lvl="3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R="0" lvl="4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R="0" lvl="5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.xml"/><Relationship Id="rId13" Type="http://schemas.openxmlformats.org/officeDocument/2006/relationships/slideLayout" Target="../slideLayouts/slideLayout30.xml"/><Relationship Id="rId18" Type="http://schemas.openxmlformats.org/officeDocument/2006/relationships/slideLayout" Target="../slideLayouts/slideLayout35.xml"/><Relationship Id="rId26" Type="http://schemas.openxmlformats.org/officeDocument/2006/relationships/slideLayout" Target="../slideLayouts/slideLayout43.xml"/><Relationship Id="rId3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38.xml"/><Relationship Id="rId7" Type="http://schemas.openxmlformats.org/officeDocument/2006/relationships/slideLayout" Target="../slideLayouts/slideLayout24.xml"/><Relationship Id="rId12" Type="http://schemas.openxmlformats.org/officeDocument/2006/relationships/slideLayout" Target="../slideLayouts/slideLayout29.xml"/><Relationship Id="rId17" Type="http://schemas.openxmlformats.org/officeDocument/2006/relationships/slideLayout" Target="../slideLayouts/slideLayout34.xml"/><Relationship Id="rId25" Type="http://schemas.openxmlformats.org/officeDocument/2006/relationships/slideLayout" Target="../slideLayouts/slideLayout42.xml"/><Relationship Id="rId2" Type="http://schemas.openxmlformats.org/officeDocument/2006/relationships/slideLayout" Target="../slideLayouts/slideLayout19.xml"/><Relationship Id="rId16" Type="http://schemas.openxmlformats.org/officeDocument/2006/relationships/slideLayout" Target="../slideLayouts/slideLayout33.xml"/><Relationship Id="rId20" Type="http://schemas.openxmlformats.org/officeDocument/2006/relationships/slideLayout" Target="../slideLayouts/slideLayout37.xml"/><Relationship Id="rId29" Type="http://schemas.openxmlformats.org/officeDocument/2006/relationships/slideLayout" Target="../slideLayouts/slideLayout46.xml"/><Relationship Id="rId1" Type="http://schemas.openxmlformats.org/officeDocument/2006/relationships/slideLayout" Target="../slideLayouts/slideLayout18.xml"/><Relationship Id="rId6" Type="http://schemas.openxmlformats.org/officeDocument/2006/relationships/slideLayout" Target="../slideLayouts/slideLayout23.xml"/><Relationship Id="rId11" Type="http://schemas.openxmlformats.org/officeDocument/2006/relationships/slideLayout" Target="../slideLayouts/slideLayout28.xml"/><Relationship Id="rId24" Type="http://schemas.openxmlformats.org/officeDocument/2006/relationships/slideLayout" Target="../slideLayouts/slideLayout41.xml"/><Relationship Id="rId5" Type="http://schemas.openxmlformats.org/officeDocument/2006/relationships/slideLayout" Target="../slideLayouts/slideLayout22.xml"/><Relationship Id="rId15" Type="http://schemas.openxmlformats.org/officeDocument/2006/relationships/slideLayout" Target="../slideLayouts/slideLayout32.xml"/><Relationship Id="rId23" Type="http://schemas.openxmlformats.org/officeDocument/2006/relationships/slideLayout" Target="../slideLayouts/slideLayout40.xml"/><Relationship Id="rId28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27.xml"/><Relationship Id="rId19" Type="http://schemas.openxmlformats.org/officeDocument/2006/relationships/slideLayout" Target="../slideLayouts/slideLayout36.xml"/><Relationship Id="rId4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6.xml"/><Relationship Id="rId14" Type="http://schemas.openxmlformats.org/officeDocument/2006/relationships/slideLayout" Target="../slideLayouts/slideLayout31.xml"/><Relationship Id="rId22" Type="http://schemas.openxmlformats.org/officeDocument/2006/relationships/slideLayout" Target="../slideLayouts/slideLayout39.xml"/><Relationship Id="rId27" Type="http://schemas.openxmlformats.org/officeDocument/2006/relationships/slideLayout" Target="../slideLayouts/slideLayout44.xml"/><Relationship Id="rId30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slideLayout" Target="../slideLayouts/slideLayout58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Relationship Id="rId14" Type="http://schemas.openxmlformats.org/officeDocument/2006/relationships/image" Target="../media/image1.jpe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6.xml"/><Relationship Id="rId13" Type="http://schemas.openxmlformats.org/officeDocument/2006/relationships/slideLayout" Target="../slideLayouts/slideLayout71.xml"/><Relationship Id="rId3" Type="http://schemas.openxmlformats.org/officeDocument/2006/relationships/slideLayout" Target="../slideLayouts/slideLayout61.xml"/><Relationship Id="rId7" Type="http://schemas.openxmlformats.org/officeDocument/2006/relationships/slideLayout" Target="../slideLayouts/slideLayout65.xml"/><Relationship Id="rId12" Type="http://schemas.openxmlformats.org/officeDocument/2006/relationships/slideLayout" Target="../slideLayouts/slideLayout70.xml"/><Relationship Id="rId2" Type="http://schemas.openxmlformats.org/officeDocument/2006/relationships/slideLayout" Target="../slideLayouts/slideLayout60.xml"/><Relationship Id="rId16" Type="http://schemas.openxmlformats.org/officeDocument/2006/relationships/image" Target="../media/image2.jpeg"/><Relationship Id="rId1" Type="http://schemas.openxmlformats.org/officeDocument/2006/relationships/slideLayout" Target="../slideLayouts/slideLayout59.xml"/><Relationship Id="rId6" Type="http://schemas.openxmlformats.org/officeDocument/2006/relationships/slideLayout" Target="../slideLayouts/slideLayout64.xml"/><Relationship Id="rId11" Type="http://schemas.openxmlformats.org/officeDocument/2006/relationships/slideLayout" Target="../slideLayouts/slideLayout69.xml"/><Relationship Id="rId5" Type="http://schemas.openxmlformats.org/officeDocument/2006/relationships/slideLayout" Target="../slideLayouts/slideLayout63.xml"/><Relationship Id="rId15" Type="http://schemas.openxmlformats.org/officeDocument/2006/relationships/theme" Target="../theme/theme4.xml"/><Relationship Id="rId10" Type="http://schemas.openxmlformats.org/officeDocument/2006/relationships/slideLayout" Target="../slideLayouts/slideLayout68.xml"/><Relationship Id="rId4" Type="http://schemas.openxmlformats.org/officeDocument/2006/relationships/slideLayout" Target="../slideLayouts/slideLayout62.xml"/><Relationship Id="rId9" Type="http://schemas.openxmlformats.org/officeDocument/2006/relationships/slideLayout" Target="../slideLayouts/slideLayout67.xml"/><Relationship Id="rId14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47"/>
          <p:cNvSpPr txBox="1"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Lato"/>
              <a:buNone/>
              <a:defRPr sz="6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47"/>
          <p:cNvSpPr txBox="1"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normAutofit/>
          </a:bodyPr>
          <a:lstStyle>
            <a:lvl1pPr marL="457200" marR="0" lvl="0" indent="-5334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Arial"/>
              <a:buChar char="•"/>
              <a:defRPr sz="48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1pPr>
            <a:lvl2pPr marL="914400" marR="0" lvl="1" indent="-482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Arial"/>
              <a:buChar char="•"/>
              <a:defRPr sz="40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2pPr>
            <a:lvl3pPr marL="1371600" marR="0" lvl="2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3pPr>
            <a:lvl4pPr marL="1828800" marR="0" lvl="3" indent="-431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4pPr>
            <a:lvl5pPr marL="2286000" marR="0" lvl="4" indent="-431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Char char="•"/>
              <a:defRPr sz="3200" b="0" i="0" u="none" strike="noStrike" cap="none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defRPr>
            </a:lvl5pPr>
            <a:lvl6pPr marL="2743200" marR="0" lvl="5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L="3200400" marR="0" lvl="6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L="3657600" marR="0" lvl="7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L="4114800" marR="0" lvl="8" indent="-4572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Arial"/>
              <a:buChar char="•"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sp>
        <p:nvSpPr>
          <p:cNvPr id="12" name="Google Shape;12;p47"/>
          <p:cNvSpPr txBox="1">
            <a:spLocks noGrp="1"/>
          </p:cNvSpPr>
          <p:nvPr>
            <p:ph type="dt" idx="10"/>
          </p:nvPr>
        </p:nvSpPr>
        <p:spPr>
          <a:xfrm>
            <a:off x="1675964" y="12712709"/>
            <a:ext cx="5484971" cy="730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sp>
        <p:nvSpPr>
          <p:cNvPr id="13" name="Google Shape;13;p47"/>
          <p:cNvSpPr txBox="1">
            <a:spLocks noGrp="1"/>
          </p:cNvSpPr>
          <p:nvPr>
            <p:ph type="ftr" idx="11"/>
          </p:nvPr>
        </p:nvSpPr>
        <p:spPr>
          <a:xfrm>
            <a:off x="8075097" y="12712709"/>
            <a:ext cx="8227457" cy="730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3600" b="0" i="0" u="none" strike="noStrike" cap="none">
                <a:solidFill>
                  <a:schemeClr val="dk1"/>
                </a:solidFill>
                <a:latin typeface="Lato Light"/>
                <a:ea typeface="Lato Light"/>
                <a:cs typeface="Lato Light"/>
                <a:sym typeface="Lato Light"/>
              </a:defRPr>
            </a:lvl9pPr>
          </a:lstStyle>
          <a:p>
            <a:endParaRPr/>
          </a:p>
        </p:txBody>
      </p:sp>
      <p:sp>
        <p:nvSpPr>
          <p:cNvPr id="14" name="Google Shape;14;p47"/>
          <p:cNvSpPr txBox="1">
            <a:spLocks noGrp="1"/>
          </p:cNvSpPr>
          <p:nvPr>
            <p:ph type="sldNum" idx="12"/>
          </p:nvPr>
        </p:nvSpPr>
        <p:spPr>
          <a:xfrm>
            <a:off x="17216716" y="12712709"/>
            <a:ext cx="5484971" cy="7302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1pPr>
            <a:lvl2pPr marL="0" marR="0" lvl="1" indent="0" algn="r" rtl="0">
              <a:spcBef>
                <a:spcPts val="0"/>
              </a:spcBef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2pPr>
            <a:lvl3pPr marL="0" marR="0" lvl="2" indent="0" algn="r" rtl="0">
              <a:spcBef>
                <a:spcPts val="0"/>
              </a:spcBef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3pPr>
            <a:lvl4pPr marL="0" marR="0" lvl="3" indent="0" algn="r" rtl="0">
              <a:spcBef>
                <a:spcPts val="0"/>
              </a:spcBef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4pPr>
            <a:lvl5pPr marL="0" marR="0" lvl="4" indent="0" algn="r" rtl="0">
              <a:spcBef>
                <a:spcPts val="0"/>
              </a:spcBef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5pPr>
            <a:lvl6pPr marL="0" marR="0" lvl="5" indent="0" algn="r" rtl="0">
              <a:spcBef>
                <a:spcPts val="0"/>
              </a:spcBef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6pPr>
            <a:lvl7pPr marL="0" marR="0" lvl="6" indent="0" algn="r" rtl="0">
              <a:spcBef>
                <a:spcPts val="0"/>
              </a:spcBef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7pPr>
            <a:lvl8pPr marL="0" marR="0" lvl="7" indent="0" algn="r" rtl="0">
              <a:spcBef>
                <a:spcPts val="0"/>
              </a:spcBef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8pPr>
            <a:lvl9pPr marL="0" marR="0" lvl="8" indent="0" algn="r" rtl="0">
              <a:spcBef>
                <a:spcPts val="0"/>
              </a:spcBef>
              <a:buNone/>
              <a:defRPr sz="2400" b="1" i="0" u="none" strike="noStrike" cap="none">
                <a:solidFill>
                  <a:srgbClr val="9197A0"/>
                </a:solidFill>
                <a:latin typeface="Lato"/>
                <a:ea typeface="Lato"/>
                <a:cs typeface="Lato"/>
                <a:sym typeface="Lato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5" name="Google Shape;15;p47"/>
          <p:cNvSpPr/>
          <p:nvPr/>
        </p:nvSpPr>
        <p:spPr>
          <a:xfrm>
            <a:off x="7791465" y="12512739"/>
            <a:ext cx="8807512" cy="8617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00" tIns="91400" rIns="182800" bIns="914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0" i="0" u="none" strike="noStrike" cap="none">
                <a:solidFill>
                  <a:schemeClr val="accent1"/>
                </a:solidFill>
                <a:latin typeface="Lato Light"/>
                <a:ea typeface="Lato Light"/>
                <a:cs typeface="Lato Light"/>
                <a:sym typeface="Lato Light"/>
              </a:rPr>
              <a:t>www.companyname.com</a:t>
            </a:r>
            <a:endParaRPr/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0" i="0" u="none" strike="noStrike" cap="none">
              <a:solidFill>
                <a:schemeClr val="dk2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6" name="Google Shape;16;p47"/>
          <p:cNvSpPr/>
          <p:nvPr/>
        </p:nvSpPr>
        <p:spPr>
          <a:xfrm>
            <a:off x="23069391" y="523001"/>
            <a:ext cx="859750" cy="859750"/>
          </a:xfrm>
          <a:prstGeom prst="ellipse">
            <a:avLst/>
          </a:prstGeom>
          <a:solidFill>
            <a:schemeClr val="accent5"/>
          </a:solidFill>
          <a:ln w="9525" cap="flat" cmpd="sng">
            <a:solidFill>
              <a:srgbClr val="8296B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00" tIns="45700" rIns="91400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" name="Google Shape;17;p47"/>
          <p:cNvSpPr txBox="1"/>
          <p:nvPr/>
        </p:nvSpPr>
        <p:spPr>
          <a:xfrm>
            <a:off x="23109784" y="607069"/>
            <a:ext cx="807966" cy="6154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00" tIns="91400" rIns="182800" bIns="914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2800" b="1" i="0" u="none" strike="noStrike" cap="none">
                <a:solidFill>
                  <a:schemeClr val="lt1"/>
                </a:solidFill>
                <a:latin typeface="Lato"/>
                <a:ea typeface="Lato"/>
                <a:cs typeface="Lato"/>
                <a:sym typeface="Lato"/>
              </a:rPr>
              <a:t>‹#›</a:t>
            </a:fld>
            <a:endParaRPr sz="2800" b="1" i="0" u="none" strike="noStrike" cap="none">
              <a:solidFill>
                <a:schemeClr val="lt1"/>
              </a:solidFill>
              <a:latin typeface="Lato"/>
              <a:ea typeface="Lato"/>
              <a:cs typeface="Lato"/>
              <a:sym typeface="Lato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3" r:id="rId3"/>
    <p:sldLayoutId id="2147483656" r:id="rId4"/>
    <p:sldLayoutId id="2147483675" r:id="rId5"/>
    <p:sldLayoutId id="2147483676" r:id="rId6"/>
    <p:sldLayoutId id="2147483677" r:id="rId7"/>
    <p:sldLayoutId id="2147483678" r:id="rId8"/>
    <p:sldLayoutId id="2147483679" r:id="rId9"/>
    <p:sldLayoutId id="2147483680" r:id="rId10"/>
    <p:sldLayoutId id="2147483681" r:id="rId11"/>
    <p:sldLayoutId id="2147483682" r:id="rId12"/>
    <p:sldLayoutId id="2147483683" r:id="rId13"/>
    <p:sldLayoutId id="2147483684" r:id="rId14"/>
    <p:sldLayoutId id="2147483685" r:id="rId15"/>
    <p:sldLayoutId id="2147483686" r:id="rId16"/>
    <p:sldLayoutId id="2147483746" r:id="rId1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901438" y="1804416"/>
            <a:ext cx="20574641" cy="152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layfair Display"/>
              <a:buNone/>
              <a:defRPr sz="280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901505" y="3073267"/>
            <a:ext cx="20574641" cy="911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●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xygen"/>
              <a:buChar char="○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xygen"/>
              <a:buChar char="■"/>
              <a:defRPr>
                <a:solidFill>
                  <a:schemeClr val="dk1"/>
                </a:solidFill>
                <a:latin typeface="Oxygen"/>
                <a:ea typeface="Oxygen"/>
                <a:cs typeface="Oxygen"/>
                <a:sym typeface="Oxyge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7139587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699" r:id="rId12"/>
    <p:sldLayoutId id="2147483700" r:id="rId13"/>
    <p:sldLayoutId id="2147483701" r:id="rId14"/>
    <p:sldLayoutId id="2147483702" r:id="rId15"/>
    <p:sldLayoutId id="2147483703" r:id="rId16"/>
    <p:sldLayoutId id="2147483704" r:id="rId17"/>
    <p:sldLayoutId id="2147483705" r:id="rId18"/>
    <p:sldLayoutId id="2147483706" r:id="rId19"/>
    <p:sldLayoutId id="2147483707" r:id="rId20"/>
    <p:sldLayoutId id="2147483708" r:id="rId21"/>
    <p:sldLayoutId id="2147483709" r:id="rId22"/>
    <p:sldLayoutId id="2147483710" r:id="rId23"/>
    <p:sldLayoutId id="2147483711" r:id="rId24"/>
    <p:sldLayoutId id="2147483712" r:id="rId25"/>
    <p:sldLayoutId id="2147483713" r:id="rId26"/>
    <p:sldLayoutId id="2147483714" r:id="rId27"/>
    <p:sldLayoutId id="2147483715" r:id="rId28"/>
    <p:sldLayoutId id="2147483716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3732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19">
          <p15:clr>
            <a:srgbClr val="EA4335"/>
          </p15:clr>
        </p15:guide>
        <p15:guide id="2" orient="horz">
          <p15:clr>
            <a:srgbClr val="EA4335"/>
          </p15:clr>
        </p15:guide>
        <p15:guide id="3" orient="horz" pos="2897">
          <p15:clr>
            <a:srgbClr val="EA4335"/>
          </p15:clr>
        </p15:guide>
        <p15:guide id="4" orient="horz" pos="3237">
          <p15:clr>
            <a:srgbClr val="EA4335"/>
          </p15:clr>
        </p15:guide>
        <p15:guide id="5" orient="horz" pos="518">
          <p15:clr>
            <a:srgbClr val="EA4335"/>
          </p15:clr>
        </p15:guide>
        <p15:guide id="6" orient="horz" pos="2713">
          <p15:clr>
            <a:srgbClr val="EA4335"/>
          </p15:clr>
        </p15:guide>
        <p15:guide id="7" pos="2880">
          <p15:clr>
            <a:srgbClr val="EA4335"/>
          </p15:clr>
        </p15:guide>
        <p15:guide id="8">
          <p15:clr>
            <a:srgbClr val="EA4335"/>
          </p15:clr>
        </p15:guide>
        <p15:guide id="9" pos="5760">
          <p15:clr>
            <a:srgbClr val="EA4335"/>
          </p15:clr>
        </p15:guide>
        <p15:guide id="10" pos="449">
          <p15:clr>
            <a:srgbClr val="EA4335"/>
          </p15:clr>
        </p15:guide>
        <p15:guide id="11" pos="5311">
          <p15:clr>
            <a:srgbClr val="EA4335"/>
          </p15:clr>
        </p15:guide>
        <p15:guide id="12" pos="5086">
          <p15:clr>
            <a:srgbClr val="EA4335"/>
          </p15:clr>
        </p15:guide>
        <p15:guide id="13" pos="674">
          <p15:clr>
            <a:srgbClr val="EA4335"/>
          </p15:clr>
        </p15:guide>
        <p15:guide id="14" orient="horz" pos="337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12">
            <a:extLst>
              <a:ext uri="{FF2B5EF4-FFF2-40B4-BE49-F238E27FC236}">
                <a16:creationId xmlns:a16="http://schemas.microsoft.com/office/drawing/2014/main" id="{1F3C4210-FD6F-4A85-AEFC-A3E130C0707D}"/>
              </a:ext>
            </a:extLst>
          </p:cNvPr>
          <p:cNvPicPr>
            <a:picLocks noChangeAspect="1" noChangeArrowheads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5" y="0"/>
            <a:ext cx="24369186" cy="137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7" name="Title Placeholder 1">
            <a:extLst>
              <a:ext uri="{FF2B5EF4-FFF2-40B4-BE49-F238E27FC236}">
                <a16:creationId xmlns:a16="http://schemas.microsoft.com/office/drawing/2014/main" id="{00F72F16-1D1E-468B-A23E-5AD8C49410C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1675964" y="730251"/>
            <a:ext cx="21025723" cy="26511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8" name="Text Placeholder 2">
            <a:extLst>
              <a:ext uri="{FF2B5EF4-FFF2-40B4-BE49-F238E27FC236}">
                <a16:creationId xmlns:a16="http://schemas.microsoft.com/office/drawing/2014/main" id="{81909226-F780-403B-9070-E27B3E7D6DE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1675964" y="3651250"/>
            <a:ext cx="21025723" cy="87026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21707B0-8FB3-41F3-9249-2643833845B9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675964" y="12712701"/>
            <a:ext cx="5484971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2400" smtClean="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fld id="{02E9C106-7F25-4979-9C94-1A3A00DB6BB7}" type="datetimeFigureOut">
              <a:rPr lang="en-US"/>
              <a:pPr>
                <a:defRPr/>
              </a:pPr>
              <a:t>8/11/2021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C35831-B561-4869-994D-8F64C32E99D5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8075097" y="12712701"/>
            <a:ext cx="8227457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2400">
                <a:solidFill>
                  <a:schemeClr val="tx1">
                    <a:tint val="75000"/>
                  </a:schemeClr>
                </a:solidFill>
                <a:latin typeface="+mn-lt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805269-1781-4006-85BA-F05A9F25EF6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7216715" y="12712701"/>
            <a:ext cx="5484971" cy="730250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2400">
                <a:solidFill>
                  <a:srgbClr val="898989"/>
                </a:solidFill>
              </a:defRPr>
            </a:lvl1pPr>
          </a:lstStyle>
          <a:p>
            <a:fld id="{668CCB62-EC10-4FD9-92B1-09E934AC63B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974338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9" r:id="rId1"/>
    <p:sldLayoutId id="2147483720" r:id="rId2"/>
    <p:sldLayoutId id="2147483721" r:id="rId3"/>
    <p:sldLayoutId id="2147483722" r:id="rId4"/>
    <p:sldLayoutId id="2147483723" r:id="rId5"/>
    <p:sldLayoutId id="2147483724" r:id="rId6"/>
    <p:sldLayoutId id="2147483725" r:id="rId7"/>
    <p:sldLayoutId id="2147483726" r:id="rId8"/>
    <p:sldLayoutId id="2147483727" r:id="rId9"/>
    <p:sldLayoutId id="2147483728" r:id="rId10"/>
    <p:sldLayoutId id="2147483729" r:id="rId11"/>
    <p:sldLayoutId id="2147483745" r:id="rId12"/>
  </p:sldLayoutIdLst>
  <p:txStyles>
    <p:titleStyle>
      <a:lvl1pPr algn="l" rtl="0" fontAlgn="base">
        <a:lnSpc>
          <a:spcPct val="90000"/>
        </a:lnSpc>
        <a:spcBef>
          <a:spcPct val="0"/>
        </a:spcBef>
        <a:spcAft>
          <a:spcPct val="0"/>
        </a:spcAft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  <a:lvl2pPr algn="l" rtl="0" fontAlgn="base">
        <a:lnSpc>
          <a:spcPct val="90000"/>
        </a:lnSpc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 Light" panose="020F0302020204030204" pitchFamily="34" charset="0"/>
        </a:defRPr>
      </a:lvl2pPr>
      <a:lvl3pPr algn="l" rtl="0" fontAlgn="base">
        <a:lnSpc>
          <a:spcPct val="90000"/>
        </a:lnSpc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 Light" panose="020F0302020204030204" pitchFamily="34" charset="0"/>
        </a:defRPr>
      </a:lvl3pPr>
      <a:lvl4pPr algn="l" rtl="0" fontAlgn="base">
        <a:lnSpc>
          <a:spcPct val="90000"/>
        </a:lnSpc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 Light" panose="020F0302020204030204" pitchFamily="34" charset="0"/>
        </a:defRPr>
      </a:lvl4pPr>
      <a:lvl5pPr algn="l" rtl="0" fontAlgn="base">
        <a:lnSpc>
          <a:spcPct val="90000"/>
        </a:lnSpc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 Light" panose="020F0302020204030204" pitchFamily="34" charset="0"/>
        </a:defRPr>
      </a:lvl5pPr>
      <a:lvl6pPr marL="914400" algn="l" rtl="0" fontAlgn="base">
        <a:lnSpc>
          <a:spcPct val="90000"/>
        </a:lnSpc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 Light" panose="020F0302020204030204" pitchFamily="34" charset="0"/>
        </a:defRPr>
      </a:lvl6pPr>
      <a:lvl7pPr marL="1828800" algn="l" rtl="0" fontAlgn="base">
        <a:lnSpc>
          <a:spcPct val="90000"/>
        </a:lnSpc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 Light" panose="020F0302020204030204" pitchFamily="34" charset="0"/>
        </a:defRPr>
      </a:lvl7pPr>
      <a:lvl8pPr marL="2743200" algn="l" rtl="0" fontAlgn="base">
        <a:lnSpc>
          <a:spcPct val="90000"/>
        </a:lnSpc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 Light" panose="020F0302020204030204" pitchFamily="34" charset="0"/>
        </a:defRPr>
      </a:lvl8pPr>
      <a:lvl9pPr marL="3657600" algn="l" rtl="0" fontAlgn="base">
        <a:lnSpc>
          <a:spcPct val="90000"/>
        </a:lnSpc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 Light" panose="020F0302020204030204" pitchFamily="34" charset="0"/>
        </a:defRPr>
      </a:lvl9pPr>
    </p:titleStyle>
    <p:bodyStyle>
      <a:lvl1pPr marL="457200" indent="-457200" algn="l" rtl="0" fontAlgn="base">
        <a:lnSpc>
          <a:spcPct val="90000"/>
        </a:lnSpc>
        <a:spcBef>
          <a:spcPts val="2000"/>
        </a:spcBef>
        <a:spcAft>
          <a:spcPct val="0"/>
        </a:spcAft>
        <a:buFont typeface="Arial" panose="020B0604020202020204" pitchFamily="34" charset="0"/>
        <a:buChar char="•"/>
        <a:defRPr sz="5600" kern="1200">
          <a:solidFill>
            <a:schemeClr val="tx1"/>
          </a:solidFill>
          <a:latin typeface="+mn-lt"/>
          <a:ea typeface="+mn-ea"/>
          <a:cs typeface="+mn-cs"/>
        </a:defRPr>
      </a:lvl1pPr>
      <a:lvl2pPr marL="1371600" indent="-457200" algn="l" rtl="0" fontAlgn="base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rtl="0" fontAlgn="base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rtl="0" fontAlgn="base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rtl="0" fontAlgn="base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1218883" y="549276"/>
            <a:ext cx="21939885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  <a:endParaRPr lang="en-MY" altLang="en-US"/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1218883" y="3200401"/>
            <a:ext cx="21939885" cy="90519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  <a:endParaRPr lang="en-MY" alt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218883" y="12712701"/>
            <a:ext cx="5688118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2400">
                <a:solidFill>
                  <a:prstClr val="black">
                    <a:tint val="75000"/>
                  </a:prst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9FD4F4D6-4EEB-4E6B-B0DA-7B10644A507D}" type="datetimeFigureOut">
              <a:rPr lang="en-MY" smtClean="0"/>
              <a:t>11/8/2021</a:t>
            </a:fld>
            <a:endParaRPr lang="en-MY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8329031" y="12712701"/>
            <a:ext cx="7719589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fontAlgn="auto">
              <a:spcBef>
                <a:spcPts val="0"/>
              </a:spcBef>
              <a:spcAft>
                <a:spcPts val="0"/>
              </a:spcAft>
              <a:defRPr sz="2400">
                <a:solidFill>
                  <a:prstClr val="black">
                    <a:tint val="75000"/>
                  </a:prstClr>
                </a:solidFill>
                <a:latin typeface="+mn-lt"/>
                <a:ea typeface="+mn-ea"/>
                <a:cs typeface="+mn-cs"/>
              </a:defRPr>
            </a:lvl1pPr>
          </a:lstStyle>
          <a:p>
            <a:endParaRPr lang="en-MY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7470649" y="12712701"/>
            <a:ext cx="5688118" cy="73025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2400">
                <a:solidFill>
                  <a:prstClr val="black">
                    <a:tint val="75000"/>
                  </a:prstClr>
                </a:solidFill>
                <a:latin typeface="+mn-lt"/>
                <a:ea typeface="+mn-ea"/>
                <a:cs typeface="+mn-cs"/>
              </a:defRPr>
            </a:lvl1pPr>
          </a:lstStyle>
          <a:p>
            <a:fld id="{25645066-BC91-49A8-BF71-BCFE5D1F9E17}" type="slidenum">
              <a:rPr lang="en-MY" smtClean="0"/>
              <a:t>‹#›</a:t>
            </a:fld>
            <a:endParaRPr lang="en-MY"/>
          </a:p>
        </p:txBody>
      </p:sp>
      <p:pic>
        <p:nvPicPr>
          <p:cNvPr id="1031" name="Picture 6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5" y="0"/>
            <a:ext cx="24369186" cy="137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0221417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1" r:id="rId1"/>
    <p:sldLayoutId id="2147483732" r:id="rId2"/>
    <p:sldLayoutId id="2147483733" r:id="rId3"/>
    <p:sldLayoutId id="2147483734" r:id="rId4"/>
    <p:sldLayoutId id="2147483735" r:id="rId5"/>
    <p:sldLayoutId id="2147483736" r:id="rId6"/>
    <p:sldLayoutId id="2147483737" r:id="rId7"/>
    <p:sldLayoutId id="2147483738" r:id="rId8"/>
    <p:sldLayoutId id="2147483739" r:id="rId9"/>
    <p:sldLayoutId id="2147483740" r:id="rId10"/>
    <p:sldLayoutId id="2147483741" r:id="rId11"/>
    <p:sldLayoutId id="2147483742" r:id="rId12"/>
    <p:sldLayoutId id="2147483743" r:id="rId13"/>
    <p:sldLayoutId id="2147483744" r:id="rId14"/>
  </p:sldLayoutIdLst>
  <p:txStyles>
    <p:titleStyle>
      <a:lvl1pPr algn="ctr" rtl="0" eaLnBrk="1" fontAlgn="base" hangingPunct="1">
        <a:spcBef>
          <a:spcPct val="0"/>
        </a:spcBef>
        <a:spcAft>
          <a:spcPct val="0"/>
        </a:spcAft>
        <a:defRPr sz="88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1" fontAlgn="base" hangingPunct="1"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" pitchFamily="-112" charset="0"/>
        </a:defRPr>
      </a:lvl2pPr>
      <a:lvl3pPr algn="ctr" rtl="0" eaLnBrk="1" fontAlgn="base" hangingPunct="1"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" pitchFamily="-112" charset="0"/>
        </a:defRPr>
      </a:lvl3pPr>
      <a:lvl4pPr algn="ctr" rtl="0" eaLnBrk="1" fontAlgn="base" hangingPunct="1"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" pitchFamily="-112" charset="0"/>
        </a:defRPr>
      </a:lvl4pPr>
      <a:lvl5pPr algn="ctr" rtl="0" eaLnBrk="1" fontAlgn="base" hangingPunct="1"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" pitchFamily="-112" charset="0"/>
        </a:defRPr>
      </a:lvl5pPr>
      <a:lvl6pPr marL="914400" algn="ctr" rtl="0" eaLnBrk="1" fontAlgn="base" hangingPunct="1"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" pitchFamily="-112" charset="0"/>
        </a:defRPr>
      </a:lvl6pPr>
      <a:lvl7pPr marL="1828800" algn="ctr" rtl="0" eaLnBrk="1" fontAlgn="base" hangingPunct="1"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" pitchFamily="-112" charset="0"/>
        </a:defRPr>
      </a:lvl7pPr>
      <a:lvl8pPr marL="2743200" algn="ctr" rtl="0" eaLnBrk="1" fontAlgn="base" hangingPunct="1"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" pitchFamily="-112" charset="0"/>
        </a:defRPr>
      </a:lvl8pPr>
      <a:lvl9pPr marL="3657600" algn="ctr" rtl="0" eaLnBrk="1" fontAlgn="base" hangingPunct="1">
        <a:spcBef>
          <a:spcPct val="0"/>
        </a:spcBef>
        <a:spcAft>
          <a:spcPct val="0"/>
        </a:spcAft>
        <a:defRPr sz="8800">
          <a:solidFill>
            <a:schemeClr val="tx1"/>
          </a:solidFill>
          <a:latin typeface="Calibri" pitchFamily="-112" charset="0"/>
        </a:defRPr>
      </a:lvl9pPr>
    </p:titleStyle>
    <p:bodyStyle>
      <a:lvl1pPr marL="685800" indent="-68580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6400" kern="1200">
          <a:solidFill>
            <a:schemeClr val="tx1"/>
          </a:solidFill>
          <a:latin typeface="+mn-lt"/>
          <a:ea typeface="+mn-ea"/>
          <a:cs typeface="+mn-cs"/>
        </a:defRPr>
      </a:lvl1pPr>
      <a:lvl2pPr marL="1485900" indent="-57150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5600" kern="1200">
          <a:solidFill>
            <a:schemeClr val="tx1"/>
          </a:solidFill>
          <a:latin typeface="+mn-lt"/>
          <a:ea typeface="+mn-ea"/>
          <a:cs typeface="+mn-cs"/>
        </a:defRPr>
      </a:lvl2pPr>
      <a:lvl3pPr marL="2286000" indent="-45720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•"/>
        <a:defRPr sz="4800" kern="1200">
          <a:solidFill>
            <a:schemeClr val="tx1"/>
          </a:solidFill>
          <a:latin typeface="+mn-lt"/>
          <a:ea typeface="+mn-ea"/>
          <a:cs typeface="+mn-cs"/>
        </a:defRPr>
      </a:lvl3pPr>
      <a:lvl4pPr marL="3200400" indent="-45720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–"/>
        <a:defRPr sz="4000" kern="1200">
          <a:solidFill>
            <a:schemeClr val="tx1"/>
          </a:solidFill>
          <a:latin typeface="+mn-lt"/>
          <a:ea typeface="+mn-ea"/>
          <a:cs typeface="+mn-cs"/>
        </a:defRPr>
      </a:lvl4pPr>
      <a:lvl5pPr marL="4114800" indent="-457200" algn="l" rtl="0" eaLnBrk="1" fontAlgn="base" hangingPunct="1">
        <a:spcBef>
          <a:spcPct val="20000"/>
        </a:spcBef>
        <a:spcAft>
          <a:spcPct val="0"/>
        </a:spcAft>
        <a:buFont typeface="Arial" charset="0"/>
        <a:buChar char="»"/>
        <a:defRPr sz="4000" kern="1200">
          <a:solidFill>
            <a:schemeClr val="tx1"/>
          </a:solidFill>
          <a:latin typeface="+mn-lt"/>
          <a:ea typeface="+mn-ea"/>
          <a:cs typeface="+mn-cs"/>
        </a:defRPr>
      </a:lvl5pPr>
      <a:lvl6pPr marL="50292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6pPr>
      <a:lvl7pPr marL="59436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7pPr>
      <a:lvl8pPr marL="68580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8pPr>
      <a:lvl9pPr marL="7772400" indent="-457200" algn="l" defTabSz="1828800" rtl="0" eaLnBrk="1" latinLnBrk="0" hangingPunct="1">
        <a:spcBef>
          <a:spcPct val="20000"/>
        </a:spcBef>
        <a:buFont typeface="Arial" pitchFamily="34" charset="0"/>
        <a:buChar char="•"/>
        <a:defRPr sz="4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3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76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20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64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4008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5200" algn="l" defTabSz="1828800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6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hyperlink" Target="https://radis.utm.my/" TargetMode="External"/><Relationship Id="rId1" Type="http://schemas.openxmlformats.org/officeDocument/2006/relationships/slideLayout" Target="../slideLayouts/slideLayout4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4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5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7" Type="http://schemas.openxmlformats.org/officeDocument/2006/relationships/image" Target="../media/image1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3.xml"/><Relationship Id="rId5" Type="http://schemas.openxmlformats.org/officeDocument/2006/relationships/chart" Target="../charts/chart2.xml"/><Relationship Id="rId4" Type="http://schemas.openxmlformats.org/officeDocument/2006/relationships/chart" Target="../charts/char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4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48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48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4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4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7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4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4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8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38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96" name="Google Shape;13896;p46"/>
          <p:cNvSpPr txBox="1">
            <a:spLocks noGrp="1"/>
          </p:cNvSpPr>
          <p:nvPr>
            <p:ph type="title"/>
          </p:nvPr>
        </p:nvSpPr>
        <p:spPr>
          <a:xfrm>
            <a:off x="529838" y="1571476"/>
            <a:ext cx="16737240" cy="4052455"/>
          </a:xfrm>
          <a:prstGeom prst="rect">
            <a:avLst/>
          </a:prstGeom>
        </p:spPr>
        <p:txBody>
          <a:bodyPr spcFirstLastPara="1" wrap="square" lIns="243737" tIns="243737" rIns="243737" bIns="243737" anchor="t" anchorCtr="0">
            <a:noAutofit/>
          </a:bodyPr>
          <a:lstStyle/>
          <a:p>
            <a:r>
              <a:rPr lang="en-MY" sz="8000" dirty="0">
                <a:latin typeface="Playfair Display" panose="020B0604020202020204" charset="0"/>
              </a:rPr>
              <a:t>SIRI 11: MENGENAL ELEMENT KEWANGAN  DALAM BUDGET PROPOSAL PENYELIDIKAN </a:t>
            </a:r>
            <a:endParaRPr sz="8000" dirty="0">
              <a:latin typeface="Playfair Display" panose="020B0604020202020204" charset="0"/>
            </a:endParaRPr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D91FD22A-371B-4A4B-B040-058A2EA61D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30900" y="348390"/>
            <a:ext cx="4971259" cy="1623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" name="Google Shape;13896;p46">
            <a:extLst>
              <a:ext uri="{FF2B5EF4-FFF2-40B4-BE49-F238E27FC236}">
                <a16:creationId xmlns:a16="http://schemas.microsoft.com/office/drawing/2014/main" id="{5073BDE5-A131-44D4-9F84-03CBD0597C59}"/>
              </a:ext>
            </a:extLst>
          </p:cNvPr>
          <p:cNvSpPr txBox="1">
            <a:spLocks/>
          </p:cNvSpPr>
          <p:nvPr/>
        </p:nvSpPr>
        <p:spPr>
          <a:xfrm>
            <a:off x="15565582" y="12494774"/>
            <a:ext cx="8241771" cy="8728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r>
              <a:rPr lang="en-US" sz="3200" dirty="0">
                <a:latin typeface="Playfair Display" panose="020B0604020202020204" charset="0"/>
              </a:rPr>
              <a:t>PENCERAMAH : ZUHAIDAH KASIM</a:t>
            </a:r>
          </a:p>
          <a:p>
            <a:r>
              <a:rPr lang="en-US" sz="3200" dirty="0">
                <a:latin typeface="Playfair Display" panose="020B0604020202020204" charset="0"/>
              </a:rPr>
              <a:t>PUSAT PENGURUSAN PENYELIDIKAN</a:t>
            </a:r>
            <a:endParaRPr lang="en-MY" sz="3200" dirty="0">
              <a:latin typeface="Playfair Display" panose="020B0604020202020204" charset="0"/>
            </a:endParaRPr>
          </a:p>
        </p:txBody>
      </p:sp>
      <p:sp>
        <p:nvSpPr>
          <p:cNvPr id="6" name="Google Shape;13896;p46">
            <a:extLst>
              <a:ext uri="{FF2B5EF4-FFF2-40B4-BE49-F238E27FC236}">
                <a16:creationId xmlns:a16="http://schemas.microsoft.com/office/drawing/2014/main" id="{3859894E-4794-49C0-A7B5-1D3594E46760}"/>
              </a:ext>
            </a:extLst>
          </p:cNvPr>
          <p:cNvSpPr txBox="1">
            <a:spLocks/>
          </p:cNvSpPr>
          <p:nvPr/>
        </p:nvSpPr>
        <p:spPr>
          <a:xfrm>
            <a:off x="529838" y="214743"/>
            <a:ext cx="16067908" cy="25908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737" tIns="243737" rIns="243737" bIns="243737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Playfair Display"/>
              <a:buNone/>
              <a:defRPr sz="3199" b="0" i="0" u="none" strike="noStrike" cap="none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r>
              <a:rPr lang="en-MY" sz="8000" dirty="0">
                <a:solidFill>
                  <a:srgbClr val="FF0000"/>
                </a:solidFill>
                <a:latin typeface="Playfair Display" panose="020B0604020202020204" charset="0"/>
              </a:rPr>
              <a:t>SIRI KULIAH PENYELIDIKAN 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07628C2-F678-4C7D-9808-3000D48F2C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75964" y="1828799"/>
            <a:ext cx="21025723" cy="1552577"/>
          </a:xfrm>
        </p:spPr>
        <p:txBody>
          <a:bodyPr/>
          <a:lstStyle/>
          <a:p>
            <a:r>
              <a:rPr lang="en-US" sz="8800" dirty="0">
                <a:solidFill>
                  <a:prstClr val="white"/>
                </a:solidFill>
                <a:latin typeface="Calibri" panose="020F0502020204030204"/>
              </a:rPr>
              <a:t>V-SERIEBUDS INI BOLEH DILIHAT DI MENU BUDG</a:t>
            </a:r>
            <a:endParaRPr lang="en-MY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683B22F-D50B-4CA6-A405-7A3764B2C9C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675964" y="3651250"/>
            <a:ext cx="21025723" cy="6490277"/>
          </a:xfrm>
        </p:spPr>
        <p:txBody>
          <a:bodyPr/>
          <a:lstStyle/>
          <a:p>
            <a:endParaRPr lang="en-MY" dirty="0"/>
          </a:p>
          <a:p>
            <a:pPr marL="0" indent="0">
              <a:buNone/>
            </a:pPr>
            <a:endParaRPr lang="en-MY" dirty="0"/>
          </a:p>
          <a:p>
            <a:r>
              <a:rPr lang="en-MY" dirty="0"/>
              <a:t>V-Series dan </a:t>
            </a:r>
            <a:r>
              <a:rPr lang="en-MY" dirty="0" err="1"/>
              <a:t>Jenis</a:t>
            </a:r>
            <a:r>
              <a:rPr lang="en-MY" dirty="0"/>
              <a:t> SODO </a:t>
            </a:r>
            <a:r>
              <a:rPr lang="en-MY" dirty="0" err="1"/>
              <a:t>boleh</a:t>
            </a:r>
            <a:r>
              <a:rPr lang="en-MY" dirty="0"/>
              <a:t> </a:t>
            </a:r>
            <a:r>
              <a:rPr lang="en-MY" dirty="0" err="1"/>
              <a:t>disemak</a:t>
            </a:r>
            <a:r>
              <a:rPr lang="en-MY" dirty="0"/>
              <a:t> pada </a:t>
            </a:r>
            <a:r>
              <a:rPr lang="en-MY" dirty="0" err="1"/>
              <a:t>bahagian</a:t>
            </a:r>
            <a:r>
              <a:rPr lang="en-MY" dirty="0"/>
              <a:t> budget di </a:t>
            </a:r>
            <a:r>
              <a:rPr lang="en-MY" dirty="0" err="1"/>
              <a:t>sistem</a:t>
            </a:r>
            <a:r>
              <a:rPr lang="en-MY" dirty="0"/>
              <a:t> RADIS</a:t>
            </a:r>
          </a:p>
          <a:p>
            <a:r>
              <a:rPr lang="en-MY" dirty="0"/>
              <a:t> (</a:t>
            </a:r>
            <a:r>
              <a:rPr lang="en-MY" dirty="0">
                <a:hlinkClick r:id="rId2"/>
              </a:rPr>
              <a:t>https://radis.utm.my/</a:t>
            </a:r>
            <a:r>
              <a:rPr lang="en-MY" dirty="0"/>
              <a:t>)</a:t>
            </a:r>
          </a:p>
          <a:p>
            <a:r>
              <a:rPr lang="en-MY" dirty="0" err="1"/>
              <a:t>Setiap</a:t>
            </a:r>
            <a:r>
              <a:rPr lang="en-MY" dirty="0"/>
              <a:t> proposal </a:t>
            </a:r>
            <a:r>
              <a:rPr lang="en-MY" dirty="0" err="1"/>
              <a:t>akan</a:t>
            </a:r>
            <a:r>
              <a:rPr lang="en-MY" dirty="0"/>
              <a:t> </a:t>
            </a:r>
            <a:r>
              <a:rPr lang="en-MY" dirty="0" err="1"/>
              <a:t>disemak</a:t>
            </a:r>
            <a:r>
              <a:rPr lang="en-MY" dirty="0"/>
              <a:t> oleh Research Alliance dan RMC </a:t>
            </a:r>
            <a:r>
              <a:rPr lang="en-MY" dirty="0" err="1"/>
              <a:t>berdasarkan</a:t>
            </a:r>
            <a:r>
              <a:rPr lang="en-MY" dirty="0"/>
              <a:t> </a:t>
            </a:r>
            <a:r>
              <a:rPr lang="en-MY" dirty="0" err="1"/>
              <a:t>jenis</a:t>
            </a:r>
            <a:r>
              <a:rPr lang="en-MY" dirty="0"/>
              <a:t> </a:t>
            </a:r>
            <a:r>
              <a:rPr lang="en-MY" dirty="0" err="1"/>
              <a:t>geran</a:t>
            </a:r>
            <a:r>
              <a:rPr lang="en-MY" dirty="0"/>
              <a:t>.</a:t>
            </a:r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40E3D697-C24F-4F2E-A097-2EF4E0DF3505}"/>
              </a:ext>
            </a:extLst>
          </p:cNvPr>
          <p:cNvSpPr/>
          <p:nvPr/>
        </p:nvSpPr>
        <p:spPr>
          <a:xfrm>
            <a:off x="5039880" y="1521403"/>
            <a:ext cx="14297890" cy="3081769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indent="0" algn="ctr">
              <a:buNone/>
            </a:pPr>
            <a:r>
              <a:rPr lang="en-MY" sz="4800" dirty="0"/>
              <a:t>PROPOSAL DALAM PENYELIDIKAN</a:t>
            </a:r>
          </a:p>
        </p:txBody>
      </p:sp>
    </p:spTree>
    <p:extLst>
      <p:ext uri="{BB962C8B-B14F-4D97-AF65-F5344CB8AC3E}">
        <p14:creationId xmlns:p14="http://schemas.microsoft.com/office/powerpoint/2010/main" val="216570734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 descr="Graphical user interface&#10;&#10;Description automatically generated">
            <a:extLst>
              <a:ext uri="{FF2B5EF4-FFF2-40B4-BE49-F238E27FC236}">
                <a16:creationId xmlns:a16="http://schemas.microsoft.com/office/drawing/2014/main" id="{D9561F29-4498-4EF0-AD64-D2DD32199816}"/>
              </a:ext>
            </a:extLst>
          </p:cNvPr>
          <p:cNvPicPr/>
          <p:nvPr/>
        </p:nvPicPr>
        <p:blipFill rotWithShape="1">
          <a:blip r:embed="rId2"/>
          <a:srcRect t="16348" b="5850"/>
          <a:stretch/>
        </p:blipFill>
        <p:spPr bwMode="auto">
          <a:xfrm>
            <a:off x="1286598" y="2086789"/>
            <a:ext cx="21804453" cy="9542419"/>
          </a:xfrm>
          <a:prstGeom prst="rect">
            <a:avLst/>
          </a:prstGeom>
          <a:ln w="9525" cmpd="sng">
            <a:solidFill>
              <a:srgbClr val="FFFFFF"/>
            </a:solidFill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2" name="Rectangle: Diagonal Corners Rounded 1">
            <a:extLst>
              <a:ext uri="{FF2B5EF4-FFF2-40B4-BE49-F238E27FC236}">
                <a16:creationId xmlns:a16="http://schemas.microsoft.com/office/drawing/2014/main" id="{E8C0636F-90E8-4F9C-A728-3E5E8035D747}"/>
              </a:ext>
            </a:extLst>
          </p:cNvPr>
          <p:cNvSpPr/>
          <p:nvPr/>
        </p:nvSpPr>
        <p:spPr>
          <a:xfrm>
            <a:off x="18682855" y="2086789"/>
            <a:ext cx="3927763" cy="573284"/>
          </a:xfrm>
          <a:prstGeom prst="round2Diag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D122CD-E56E-4D96-9215-B98722219345}"/>
              </a:ext>
            </a:extLst>
          </p:cNvPr>
          <p:cNvSpPr/>
          <p:nvPr/>
        </p:nvSpPr>
        <p:spPr>
          <a:xfrm>
            <a:off x="7772400" y="6338454"/>
            <a:ext cx="1766455" cy="935181"/>
          </a:xfrm>
          <a:prstGeom prst="ellipse">
            <a:avLst/>
          </a:prstGeom>
          <a:noFill/>
          <a:ln w="107950" cmpd="tri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BDB86B67-F22E-4C87-A5EB-DE531B9AD201}"/>
              </a:ext>
            </a:extLst>
          </p:cNvPr>
          <p:cNvSpPr/>
          <p:nvPr/>
        </p:nvSpPr>
        <p:spPr>
          <a:xfrm>
            <a:off x="9850582" y="6276108"/>
            <a:ext cx="1974273" cy="997528"/>
          </a:xfrm>
          <a:prstGeom prst="ellipse">
            <a:avLst/>
          </a:prstGeom>
          <a:noFill/>
          <a:ln w="571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id="{7BB48391-55C6-41D2-B49F-1DC8B7DA9AAA}"/>
              </a:ext>
            </a:extLst>
          </p:cNvPr>
          <p:cNvSpPr/>
          <p:nvPr/>
        </p:nvSpPr>
        <p:spPr>
          <a:xfrm>
            <a:off x="9060873" y="3262745"/>
            <a:ext cx="5777345" cy="311728"/>
          </a:xfrm>
          <a:prstGeom prst="round2Same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365173144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Rectangle 112"/>
          <p:cNvSpPr/>
          <p:nvPr/>
        </p:nvSpPr>
        <p:spPr>
          <a:xfrm>
            <a:off x="2700868" y="8319304"/>
            <a:ext cx="4734466" cy="1285371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4" name="Rectangle 113"/>
          <p:cNvSpPr/>
          <p:nvPr/>
        </p:nvSpPr>
        <p:spPr>
          <a:xfrm>
            <a:off x="2700868" y="10399704"/>
            <a:ext cx="4734466" cy="127101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115" name="Rectangle 114"/>
          <p:cNvSpPr/>
          <p:nvPr/>
        </p:nvSpPr>
        <p:spPr>
          <a:xfrm>
            <a:off x="2700867" y="4193415"/>
            <a:ext cx="4836248" cy="1529829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2700868" y="6273813"/>
            <a:ext cx="4734466" cy="12710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41" name="Rectangle 40"/>
          <p:cNvSpPr/>
          <p:nvPr/>
        </p:nvSpPr>
        <p:spPr>
          <a:xfrm>
            <a:off x="11432898" y="2470667"/>
            <a:ext cx="1553038" cy="91437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339" tIns="45672" rIns="91339" bIns="45672"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9BBB5C"/>
              </a:solidFill>
              <a:effectLst/>
              <a:uLnTx/>
              <a:uFillTx/>
              <a:ea typeface="+mn-ea"/>
              <a:cs typeface="+mn-cs"/>
            </a:endParaRPr>
          </a:p>
        </p:txBody>
      </p:sp>
      <p:sp>
        <p:nvSpPr>
          <p:cNvPr id="56" name="Freeform 55"/>
          <p:cNvSpPr>
            <a:spLocks noChangeArrowheads="1"/>
          </p:cNvSpPr>
          <p:nvPr/>
        </p:nvSpPr>
        <p:spPr bwMode="auto">
          <a:xfrm>
            <a:off x="7435334" y="10382248"/>
            <a:ext cx="6522078" cy="1285372"/>
          </a:xfrm>
          <a:custGeom>
            <a:avLst/>
            <a:gdLst>
              <a:gd name="T0" fmla="*/ 8268 w 9062"/>
              <a:gd name="T1" fmla="*/ 0 h 1785"/>
              <a:gd name="T2" fmla="*/ 9061 w 9062"/>
              <a:gd name="T3" fmla="*/ 892 h 1785"/>
              <a:gd name="T4" fmla="*/ 8268 w 9062"/>
              <a:gd name="T5" fmla="*/ 1784 h 1785"/>
              <a:gd name="T6" fmla="*/ 0 w 9062"/>
              <a:gd name="T7" fmla="*/ 1784 h 1785"/>
              <a:gd name="T8" fmla="*/ 0 w 9062"/>
              <a:gd name="T9" fmla="*/ 0 h 1785"/>
              <a:gd name="T10" fmla="*/ 8268 w 9062"/>
              <a:gd name="T11" fmla="*/ 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62" h="1785">
                <a:moveTo>
                  <a:pt x="8268" y="0"/>
                </a:moveTo>
                <a:lnTo>
                  <a:pt x="9061" y="892"/>
                </a:lnTo>
                <a:lnTo>
                  <a:pt x="8268" y="1784"/>
                </a:lnTo>
                <a:lnTo>
                  <a:pt x="0" y="1784"/>
                </a:lnTo>
                <a:lnTo>
                  <a:pt x="0" y="0"/>
                </a:lnTo>
                <a:lnTo>
                  <a:pt x="8268" y="0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7" name="Freeform 56"/>
          <p:cNvSpPr>
            <a:spLocks noChangeArrowheads="1"/>
          </p:cNvSpPr>
          <p:nvPr/>
        </p:nvSpPr>
        <p:spPr bwMode="auto">
          <a:xfrm>
            <a:off x="0" y="10382248"/>
            <a:ext cx="1672570" cy="1285372"/>
          </a:xfrm>
          <a:custGeom>
            <a:avLst/>
            <a:gdLst>
              <a:gd name="T0" fmla="*/ 0 w 2326"/>
              <a:gd name="T1" fmla="*/ 1784 h 1785"/>
              <a:gd name="T2" fmla="*/ 2325 w 2326"/>
              <a:gd name="T3" fmla="*/ 1784 h 1785"/>
              <a:gd name="T4" fmla="*/ 2325 w 2326"/>
              <a:gd name="T5" fmla="*/ 0 h 1785"/>
              <a:gd name="T6" fmla="*/ 0 w 2326"/>
              <a:gd name="T7" fmla="*/ 0 h 1785"/>
              <a:gd name="T8" fmla="*/ 0 w 2326"/>
              <a:gd name="T9" fmla="*/ 1784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26" h="1785">
                <a:moveTo>
                  <a:pt x="0" y="1784"/>
                </a:moveTo>
                <a:lnTo>
                  <a:pt x="2325" y="1784"/>
                </a:lnTo>
                <a:lnTo>
                  <a:pt x="2325" y="0"/>
                </a:lnTo>
                <a:lnTo>
                  <a:pt x="0" y="0"/>
                </a:lnTo>
                <a:lnTo>
                  <a:pt x="0" y="1784"/>
                </a:lnTo>
              </a:path>
            </a:pathLst>
          </a:custGeom>
          <a:solidFill>
            <a:schemeClr val="accent4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8" name="Freeform 57"/>
          <p:cNvSpPr>
            <a:spLocks noChangeArrowheads="1"/>
          </p:cNvSpPr>
          <p:nvPr/>
        </p:nvSpPr>
        <p:spPr bwMode="auto">
          <a:xfrm>
            <a:off x="7435334" y="8322477"/>
            <a:ext cx="6534773" cy="1279026"/>
          </a:xfrm>
          <a:custGeom>
            <a:avLst/>
            <a:gdLst>
              <a:gd name="T0" fmla="*/ 8279 w 9079"/>
              <a:gd name="T1" fmla="*/ 0 h 1779"/>
              <a:gd name="T2" fmla="*/ 9078 w 9079"/>
              <a:gd name="T3" fmla="*/ 892 h 1779"/>
              <a:gd name="T4" fmla="*/ 8279 w 9079"/>
              <a:gd name="T5" fmla="*/ 1778 h 1779"/>
              <a:gd name="T6" fmla="*/ 0 w 9079"/>
              <a:gd name="T7" fmla="*/ 1778 h 1779"/>
              <a:gd name="T8" fmla="*/ 0 w 9079"/>
              <a:gd name="T9" fmla="*/ 0 h 1779"/>
              <a:gd name="T10" fmla="*/ 8279 w 9079"/>
              <a:gd name="T11" fmla="*/ 0 h 1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79" h="1779">
                <a:moveTo>
                  <a:pt x="8279" y="0"/>
                </a:moveTo>
                <a:lnTo>
                  <a:pt x="9078" y="892"/>
                </a:lnTo>
                <a:lnTo>
                  <a:pt x="8279" y="1778"/>
                </a:lnTo>
                <a:lnTo>
                  <a:pt x="0" y="1778"/>
                </a:lnTo>
                <a:lnTo>
                  <a:pt x="0" y="0"/>
                </a:lnTo>
                <a:lnTo>
                  <a:pt x="8279" y="0"/>
                </a:ln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9" name="Freeform 58"/>
          <p:cNvSpPr>
            <a:spLocks noChangeArrowheads="1"/>
          </p:cNvSpPr>
          <p:nvPr/>
        </p:nvSpPr>
        <p:spPr bwMode="auto">
          <a:xfrm>
            <a:off x="0" y="8322477"/>
            <a:ext cx="1672570" cy="1279026"/>
          </a:xfrm>
          <a:custGeom>
            <a:avLst/>
            <a:gdLst>
              <a:gd name="T0" fmla="*/ 0 w 2326"/>
              <a:gd name="T1" fmla="*/ 1778 h 1779"/>
              <a:gd name="T2" fmla="*/ 2325 w 2326"/>
              <a:gd name="T3" fmla="*/ 1778 h 1779"/>
              <a:gd name="T4" fmla="*/ 2325 w 2326"/>
              <a:gd name="T5" fmla="*/ 0 h 1779"/>
              <a:gd name="T6" fmla="*/ 0 w 2326"/>
              <a:gd name="T7" fmla="*/ 0 h 1779"/>
              <a:gd name="T8" fmla="*/ 0 w 2326"/>
              <a:gd name="T9" fmla="*/ 1778 h 17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26" h="1779">
                <a:moveTo>
                  <a:pt x="0" y="1778"/>
                </a:moveTo>
                <a:lnTo>
                  <a:pt x="2325" y="1778"/>
                </a:lnTo>
                <a:lnTo>
                  <a:pt x="2325" y="0"/>
                </a:lnTo>
                <a:lnTo>
                  <a:pt x="0" y="0"/>
                </a:lnTo>
                <a:lnTo>
                  <a:pt x="0" y="1778"/>
                </a:lnTo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0" name="Freeform 59"/>
          <p:cNvSpPr>
            <a:spLocks noChangeArrowheads="1"/>
          </p:cNvSpPr>
          <p:nvPr/>
        </p:nvSpPr>
        <p:spPr bwMode="auto">
          <a:xfrm>
            <a:off x="7435334" y="6259532"/>
            <a:ext cx="6534773" cy="1285374"/>
          </a:xfrm>
          <a:custGeom>
            <a:avLst/>
            <a:gdLst>
              <a:gd name="T0" fmla="*/ 8279 w 9079"/>
              <a:gd name="T1" fmla="*/ 0 h 1784"/>
              <a:gd name="T2" fmla="*/ 9078 w 9079"/>
              <a:gd name="T3" fmla="*/ 892 h 1784"/>
              <a:gd name="T4" fmla="*/ 8279 w 9079"/>
              <a:gd name="T5" fmla="*/ 1783 h 1784"/>
              <a:gd name="T6" fmla="*/ 0 w 9079"/>
              <a:gd name="T7" fmla="*/ 1783 h 1784"/>
              <a:gd name="T8" fmla="*/ 0 w 9079"/>
              <a:gd name="T9" fmla="*/ 0 h 1784"/>
              <a:gd name="T10" fmla="*/ 8279 w 9079"/>
              <a:gd name="T11" fmla="*/ 0 h 1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79" h="1784">
                <a:moveTo>
                  <a:pt x="8279" y="0"/>
                </a:moveTo>
                <a:lnTo>
                  <a:pt x="9078" y="892"/>
                </a:lnTo>
                <a:lnTo>
                  <a:pt x="8279" y="1783"/>
                </a:lnTo>
                <a:lnTo>
                  <a:pt x="0" y="1783"/>
                </a:lnTo>
                <a:lnTo>
                  <a:pt x="0" y="0"/>
                </a:lnTo>
                <a:lnTo>
                  <a:pt x="8279" y="0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1" name="Freeform 60"/>
          <p:cNvSpPr>
            <a:spLocks noChangeArrowheads="1"/>
          </p:cNvSpPr>
          <p:nvPr/>
        </p:nvSpPr>
        <p:spPr bwMode="auto">
          <a:xfrm>
            <a:off x="0" y="6259532"/>
            <a:ext cx="1672570" cy="1285374"/>
          </a:xfrm>
          <a:custGeom>
            <a:avLst/>
            <a:gdLst>
              <a:gd name="T0" fmla="*/ 0 w 2326"/>
              <a:gd name="T1" fmla="*/ 1783 h 1784"/>
              <a:gd name="T2" fmla="*/ 2325 w 2326"/>
              <a:gd name="T3" fmla="*/ 1783 h 1784"/>
              <a:gd name="T4" fmla="*/ 2325 w 2326"/>
              <a:gd name="T5" fmla="*/ 0 h 1784"/>
              <a:gd name="T6" fmla="*/ 0 w 2326"/>
              <a:gd name="T7" fmla="*/ 0 h 1784"/>
              <a:gd name="T8" fmla="*/ 0 w 2326"/>
              <a:gd name="T9" fmla="*/ 1783 h 17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26" h="1784">
                <a:moveTo>
                  <a:pt x="0" y="1783"/>
                </a:moveTo>
                <a:lnTo>
                  <a:pt x="2325" y="1783"/>
                </a:lnTo>
                <a:lnTo>
                  <a:pt x="2325" y="0"/>
                </a:lnTo>
                <a:lnTo>
                  <a:pt x="0" y="0"/>
                </a:lnTo>
                <a:lnTo>
                  <a:pt x="0" y="1783"/>
                </a:lnTo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4" name="Freeform 63"/>
          <p:cNvSpPr>
            <a:spLocks noChangeArrowheads="1"/>
          </p:cNvSpPr>
          <p:nvPr/>
        </p:nvSpPr>
        <p:spPr bwMode="auto">
          <a:xfrm>
            <a:off x="0" y="4199763"/>
            <a:ext cx="1672570" cy="1279024"/>
          </a:xfrm>
          <a:custGeom>
            <a:avLst/>
            <a:gdLst>
              <a:gd name="T0" fmla="*/ 0 w 2326"/>
              <a:gd name="T1" fmla="*/ 1777 h 1778"/>
              <a:gd name="T2" fmla="*/ 2325 w 2326"/>
              <a:gd name="T3" fmla="*/ 1777 h 1778"/>
              <a:gd name="T4" fmla="*/ 2325 w 2326"/>
              <a:gd name="T5" fmla="*/ 0 h 1778"/>
              <a:gd name="T6" fmla="*/ 0 w 2326"/>
              <a:gd name="T7" fmla="*/ 0 h 1778"/>
              <a:gd name="T8" fmla="*/ 0 w 2326"/>
              <a:gd name="T9" fmla="*/ 1777 h 1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26" h="1778">
                <a:moveTo>
                  <a:pt x="0" y="1777"/>
                </a:moveTo>
                <a:lnTo>
                  <a:pt x="2325" y="1777"/>
                </a:lnTo>
                <a:lnTo>
                  <a:pt x="2325" y="0"/>
                </a:lnTo>
                <a:lnTo>
                  <a:pt x="0" y="0"/>
                </a:lnTo>
                <a:lnTo>
                  <a:pt x="0" y="1777"/>
                </a:lnTo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8" name="Freeform 67"/>
          <p:cNvSpPr>
            <a:spLocks noChangeArrowheads="1"/>
          </p:cNvSpPr>
          <p:nvPr/>
        </p:nvSpPr>
        <p:spPr bwMode="auto">
          <a:xfrm>
            <a:off x="12570480" y="6245163"/>
            <a:ext cx="898173" cy="1285372"/>
          </a:xfrm>
          <a:custGeom>
            <a:avLst/>
            <a:gdLst>
              <a:gd name="T0" fmla="*/ 453 w 1248"/>
              <a:gd name="T1" fmla="*/ 0 h 1785"/>
              <a:gd name="T2" fmla="*/ 0 w 1248"/>
              <a:gd name="T3" fmla="*/ 0 h 1785"/>
              <a:gd name="T4" fmla="*/ 798 w 1248"/>
              <a:gd name="T5" fmla="*/ 892 h 1785"/>
              <a:gd name="T6" fmla="*/ 0 w 1248"/>
              <a:gd name="T7" fmla="*/ 1784 h 1785"/>
              <a:gd name="T8" fmla="*/ 453 w 1248"/>
              <a:gd name="T9" fmla="*/ 1784 h 1785"/>
              <a:gd name="T10" fmla="*/ 1247 w 1248"/>
              <a:gd name="T11" fmla="*/ 892 h 1785"/>
              <a:gd name="T12" fmla="*/ 453 w 1248"/>
              <a:gd name="T13" fmla="*/ 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8" h="1785">
                <a:moveTo>
                  <a:pt x="453" y="0"/>
                </a:moveTo>
                <a:lnTo>
                  <a:pt x="0" y="0"/>
                </a:lnTo>
                <a:lnTo>
                  <a:pt x="798" y="892"/>
                </a:lnTo>
                <a:lnTo>
                  <a:pt x="0" y="1784"/>
                </a:lnTo>
                <a:lnTo>
                  <a:pt x="453" y="1784"/>
                </a:lnTo>
                <a:lnTo>
                  <a:pt x="1247" y="892"/>
                </a:lnTo>
                <a:lnTo>
                  <a:pt x="453" y="0"/>
                </a:ln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9" name="Freeform 68"/>
          <p:cNvSpPr>
            <a:spLocks noChangeArrowheads="1"/>
          </p:cNvSpPr>
          <p:nvPr/>
        </p:nvSpPr>
        <p:spPr bwMode="auto">
          <a:xfrm>
            <a:off x="16167772" y="6273813"/>
            <a:ext cx="901348" cy="1279024"/>
          </a:xfrm>
          <a:custGeom>
            <a:avLst/>
            <a:gdLst>
              <a:gd name="T0" fmla="*/ 0 w 1254"/>
              <a:gd name="T1" fmla="*/ 1777 h 1778"/>
              <a:gd name="T2" fmla="*/ 454 w 1254"/>
              <a:gd name="T3" fmla="*/ 1777 h 1778"/>
              <a:gd name="T4" fmla="*/ 1253 w 1254"/>
              <a:gd name="T5" fmla="*/ 891 h 1778"/>
              <a:gd name="T6" fmla="*/ 454 w 1254"/>
              <a:gd name="T7" fmla="*/ 0 h 1778"/>
              <a:gd name="T8" fmla="*/ 0 w 1254"/>
              <a:gd name="T9" fmla="*/ 0 h 1778"/>
              <a:gd name="T10" fmla="*/ 799 w 1254"/>
              <a:gd name="T11" fmla="*/ 891 h 1778"/>
              <a:gd name="T12" fmla="*/ 0 w 1254"/>
              <a:gd name="T13" fmla="*/ 1777 h 1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4" h="1778">
                <a:moveTo>
                  <a:pt x="0" y="1777"/>
                </a:moveTo>
                <a:lnTo>
                  <a:pt x="454" y="1777"/>
                </a:lnTo>
                <a:lnTo>
                  <a:pt x="1253" y="891"/>
                </a:lnTo>
                <a:lnTo>
                  <a:pt x="454" y="0"/>
                </a:lnTo>
                <a:lnTo>
                  <a:pt x="0" y="0"/>
                </a:lnTo>
                <a:lnTo>
                  <a:pt x="799" y="891"/>
                </a:lnTo>
                <a:lnTo>
                  <a:pt x="0" y="1777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1" name="Freeform 70"/>
          <p:cNvSpPr>
            <a:spLocks noChangeArrowheads="1"/>
          </p:cNvSpPr>
          <p:nvPr/>
        </p:nvSpPr>
        <p:spPr bwMode="auto">
          <a:xfrm>
            <a:off x="12094417" y="6245163"/>
            <a:ext cx="904521" cy="1285372"/>
          </a:xfrm>
          <a:custGeom>
            <a:avLst/>
            <a:gdLst>
              <a:gd name="T0" fmla="*/ 455 w 1255"/>
              <a:gd name="T1" fmla="*/ 0 h 1785"/>
              <a:gd name="T2" fmla="*/ 0 w 1255"/>
              <a:gd name="T3" fmla="*/ 0 h 1785"/>
              <a:gd name="T4" fmla="*/ 800 w 1255"/>
              <a:gd name="T5" fmla="*/ 892 h 1785"/>
              <a:gd name="T6" fmla="*/ 0 w 1255"/>
              <a:gd name="T7" fmla="*/ 1784 h 1785"/>
              <a:gd name="T8" fmla="*/ 455 w 1255"/>
              <a:gd name="T9" fmla="*/ 1784 h 1785"/>
              <a:gd name="T10" fmla="*/ 1254 w 1255"/>
              <a:gd name="T11" fmla="*/ 892 h 1785"/>
              <a:gd name="T12" fmla="*/ 455 w 1255"/>
              <a:gd name="T13" fmla="*/ 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5" h="1785">
                <a:moveTo>
                  <a:pt x="455" y="0"/>
                </a:moveTo>
                <a:lnTo>
                  <a:pt x="0" y="0"/>
                </a:lnTo>
                <a:lnTo>
                  <a:pt x="800" y="892"/>
                </a:lnTo>
                <a:lnTo>
                  <a:pt x="0" y="1784"/>
                </a:lnTo>
                <a:lnTo>
                  <a:pt x="455" y="1784"/>
                </a:lnTo>
                <a:lnTo>
                  <a:pt x="1254" y="892"/>
                </a:lnTo>
                <a:lnTo>
                  <a:pt x="455" y="0"/>
                </a:ln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3" name="Freeform 72"/>
          <p:cNvSpPr>
            <a:spLocks noChangeArrowheads="1"/>
          </p:cNvSpPr>
          <p:nvPr/>
        </p:nvSpPr>
        <p:spPr bwMode="auto">
          <a:xfrm>
            <a:off x="2707216" y="5069374"/>
            <a:ext cx="320551" cy="409414"/>
          </a:xfrm>
          <a:custGeom>
            <a:avLst/>
            <a:gdLst>
              <a:gd name="T0" fmla="*/ 444 w 445"/>
              <a:gd name="T1" fmla="*/ 0 h 569"/>
              <a:gd name="T2" fmla="*/ 0 w 445"/>
              <a:gd name="T3" fmla="*/ 568 h 569"/>
              <a:gd name="T4" fmla="*/ 0 w 445"/>
              <a:gd name="T5" fmla="*/ 0 h 569"/>
              <a:gd name="T6" fmla="*/ 444 w 445"/>
              <a:gd name="T7" fmla="*/ 0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5" h="569">
                <a:moveTo>
                  <a:pt x="444" y="0"/>
                </a:moveTo>
                <a:lnTo>
                  <a:pt x="0" y="568"/>
                </a:lnTo>
                <a:lnTo>
                  <a:pt x="0" y="0"/>
                </a:lnTo>
                <a:lnTo>
                  <a:pt x="444" y="0"/>
                </a:lnTo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4" name="Freeform 73"/>
          <p:cNvSpPr>
            <a:spLocks noChangeArrowheads="1"/>
          </p:cNvSpPr>
          <p:nvPr/>
        </p:nvSpPr>
        <p:spPr bwMode="auto">
          <a:xfrm>
            <a:off x="1361542" y="5069374"/>
            <a:ext cx="317376" cy="409414"/>
          </a:xfrm>
          <a:custGeom>
            <a:avLst/>
            <a:gdLst>
              <a:gd name="T0" fmla="*/ 0 w 439"/>
              <a:gd name="T1" fmla="*/ 0 h 569"/>
              <a:gd name="T2" fmla="*/ 438 w 439"/>
              <a:gd name="T3" fmla="*/ 568 h 569"/>
              <a:gd name="T4" fmla="*/ 438 w 439"/>
              <a:gd name="T5" fmla="*/ 0 h 569"/>
              <a:gd name="T6" fmla="*/ 0 w 439"/>
              <a:gd name="T7" fmla="*/ 0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9" h="569">
                <a:moveTo>
                  <a:pt x="0" y="0"/>
                </a:moveTo>
                <a:lnTo>
                  <a:pt x="438" y="568"/>
                </a:lnTo>
                <a:lnTo>
                  <a:pt x="438" y="0"/>
                </a:lnTo>
                <a:lnTo>
                  <a:pt x="0" y="0"/>
                </a:lnTo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5" name="Freeform 74"/>
          <p:cNvSpPr>
            <a:spLocks noChangeArrowheads="1"/>
          </p:cNvSpPr>
          <p:nvPr/>
        </p:nvSpPr>
        <p:spPr bwMode="auto">
          <a:xfrm>
            <a:off x="2707216" y="7132318"/>
            <a:ext cx="320551" cy="409414"/>
          </a:xfrm>
          <a:custGeom>
            <a:avLst/>
            <a:gdLst>
              <a:gd name="T0" fmla="*/ 444 w 445"/>
              <a:gd name="T1" fmla="*/ 0 h 570"/>
              <a:gd name="T2" fmla="*/ 0 w 445"/>
              <a:gd name="T3" fmla="*/ 569 h 570"/>
              <a:gd name="T4" fmla="*/ 0 w 445"/>
              <a:gd name="T5" fmla="*/ 0 h 570"/>
              <a:gd name="T6" fmla="*/ 444 w 445"/>
              <a:gd name="T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5" h="570">
                <a:moveTo>
                  <a:pt x="444" y="0"/>
                </a:moveTo>
                <a:lnTo>
                  <a:pt x="0" y="569"/>
                </a:lnTo>
                <a:lnTo>
                  <a:pt x="0" y="0"/>
                </a:lnTo>
                <a:lnTo>
                  <a:pt x="444" y="0"/>
                </a:lnTo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5400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7" name="Freeform 76"/>
          <p:cNvSpPr>
            <a:spLocks noChangeArrowheads="1"/>
          </p:cNvSpPr>
          <p:nvPr/>
        </p:nvSpPr>
        <p:spPr bwMode="auto">
          <a:xfrm>
            <a:off x="1361542" y="7132318"/>
            <a:ext cx="317376" cy="409414"/>
          </a:xfrm>
          <a:custGeom>
            <a:avLst/>
            <a:gdLst>
              <a:gd name="T0" fmla="*/ 0 w 439"/>
              <a:gd name="T1" fmla="*/ 0 h 570"/>
              <a:gd name="T2" fmla="*/ 438 w 439"/>
              <a:gd name="T3" fmla="*/ 569 h 570"/>
              <a:gd name="T4" fmla="*/ 438 w 439"/>
              <a:gd name="T5" fmla="*/ 0 h 570"/>
              <a:gd name="T6" fmla="*/ 0 w 439"/>
              <a:gd name="T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9" h="570">
                <a:moveTo>
                  <a:pt x="0" y="0"/>
                </a:moveTo>
                <a:lnTo>
                  <a:pt x="438" y="569"/>
                </a:lnTo>
                <a:lnTo>
                  <a:pt x="438" y="0"/>
                </a:lnTo>
                <a:lnTo>
                  <a:pt x="0" y="0"/>
                </a:lnTo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9" name="Freeform 78"/>
          <p:cNvSpPr>
            <a:spLocks noChangeArrowheads="1"/>
          </p:cNvSpPr>
          <p:nvPr/>
        </p:nvSpPr>
        <p:spPr bwMode="auto">
          <a:xfrm>
            <a:off x="1361542" y="9192087"/>
            <a:ext cx="317376" cy="409416"/>
          </a:xfrm>
          <a:custGeom>
            <a:avLst/>
            <a:gdLst>
              <a:gd name="T0" fmla="*/ 0 w 439"/>
              <a:gd name="T1" fmla="*/ 0 h 570"/>
              <a:gd name="T2" fmla="*/ 438 w 439"/>
              <a:gd name="T3" fmla="*/ 569 h 570"/>
              <a:gd name="T4" fmla="*/ 438 w 439"/>
              <a:gd name="T5" fmla="*/ 0 h 570"/>
              <a:gd name="T6" fmla="*/ 0 w 439"/>
              <a:gd name="T7" fmla="*/ 0 h 5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9" h="570">
                <a:moveTo>
                  <a:pt x="0" y="0"/>
                </a:moveTo>
                <a:lnTo>
                  <a:pt x="438" y="569"/>
                </a:lnTo>
                <a:lnTo>
                  <a:pt x="438" y="0"/>
                </a:lnTo>
                <a:lnTo>
                  <a:pt x="0" y="0"/>
                </a:lnTo>
              </a:path>
            </a:pathLst>
          </a:custGeom>
          <a:solidFill>
            <a:schemeClr val="accent3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2707216" y="9192087"/>
            <a:ext cx="320551" cy="2472360"/>
            <a:chOff x="2707216" y="9192087"/>
            <a:chExt cx="320551" cy="2472360"/>
          </a:xfrm>
        </p:grpSpPr>
        <p:sp>
          <p:nvSpPr>
            <p:cNvPr id="78" name="Freeform 77"/>
            <p:cNvSpPr>
              <a:spLocks noChangeArrowheads="1"/>
            </p:cNvSpPr>
            <p:nvPr/>
          </p:nvSpPr>
          <p:spPr bwMode="auto">
            <a:xfrm>
              <a:off x="2707216" y="9192087"/>
              <a:ext cx="320551" cy="409416"/>
            </a:xfrm>
            <a:custGeom>
              <a:avLst/>
              <a:gdLst>
                <a:gd name="T0" fmla="*/ 444 w 445"/>
                <a:gd name="T1" fmla="*/ 0 h 570"/>
                <a:gd name="T2" fmla="*/ 0 w 445"/>
                <a:gd name="T3" fmla="*/ 569 h 570"/>
                <a:gd name="T4" fmla="*/ 0 w 445"/>
                <a:gd name="T5" fmla="*/ 0 h 570"/>
                <a:gd name="T6" fmla="*/ 444 w 445"/>
                <a:gd name="T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570">
                  <a:moveTo>
                    <a:pt x="444" y="0"/>
                  </a:moveTo>
                  <a:lnTo>
                    <a:pt x="0" y="569"/>
                  </a:lnTo>
                  <a:lnTo>
                    <a:pt x="0" y="0"/>
                  </a:lnTo>
                  <a:lnTo>
                    <a:pt x="444" y="0"/>
                  </a:ln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445469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  <p:sp>
          <p:nvSpPr>
            <p:cNvPr id="81" name="Freeform 80"/>
            <p:cNvSpPr>
              <a:spLocks noChangeArrowheads="1"/>
            </p:cNvSpPr>
            <p:nvPr/>
          </p:nvSpPr>
          <p:spPr bwMode="auto">
            <a:xfrm>
              <a:off x="2707216" y="11255031"/>
              <a:ext cx="320551" cy="409416"/>
            </a:xfrm>
            <a:custGeom>
              <a:avLst/>
              <a:gdLst>
                <a:gd name="T0" fmla="*/ 444 w 445"/>
                <a:gd name="T1" fmla="*/ 0 h 569"/>
                <a:gd name="T2" fmla="*/ 0 w 445"/>
                <a:gd name="T3" fmla="*/ 568 h 569"/>
                <a:gd name="T4" fmla="*/ 0 w 445"/>
                <a:gd name="T5" fmla="*/ 0 h 569"/>
                <a:gd name="T6" fmla="*/ 444 w 445"/>
                <a:gd name="T7" fmla="*/ 0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5" h="569">
                  <a:moveTo>
                    <a:pt x="444" y="0"/>
                  </a:moveTo>
                  <a:lnTo>
                    <a:pt x="0" y="568"/>
                  </a:lnTo>
                  <a:lnTo>
                    <a:pt x="0" y="0"/>
                  </a:lnTo>
                  <a:lnTo>
                    <a:pt x="444" y="0"/>
                  </a:ln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pPr marL="0" marR="0" lvl="0" indent="0" algn="l" defTabSz="182843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5400" b="0" i="0" u="none" strike="noStrike" kern="1200" cap="none" spc="0" normalizeH="0" baseline="0" noProof="0">
                <a:ln>
                  <a:noFill/>
                </a:ln>
                <a:solidFill>
                  <a:srgbClr val="445469"/>
                </a:solidFill>
                <a:effectLst/>
                <a:uLnTx/>
                <a:uFillTx/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82" name="Freeform 81"/>
          <p:cNvSpPr>
            <a:spLocks noChangeArrowheads="1"/>
          </p:cNvSpPr>
          <p:nvPr/>
        </p:nvSpPr>
        <p:spPr bwMode="auto">
          <a:xfrm>
            <a:off x="1361542" y="11255031"/>
            <a:ext cx="317376" cy="409416"/>
          </a:xfrm>
          <a:custGeom>
            <a:avLst/>
            <a:gdLst>
              <a:gd name="T0" fmla="*/ 0 w 439"/>
              <a:gd name="T1" fmla="*/ 0 h 569"/>
              <a:gd name="T2" fmla="*/ 438 w 439"/>
              <a:gd name="T3" fmla="*/ 568 h 569"/>
              <a:gd name="T4" fmla="*/ 438 w 439"/>
              <a:gd name="T5" fmla="*/ 0 h 569"/>
              <a:gd name="T6" fmla="*/ 0 w 439"/>
              <a:gd name="T7" fmla="*/ 0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39" h="569">
                <a:moveTo>
                  <a:pt x="0" y="0"/>
                </a:moveTo>
                <a:lnTo>
                  <a:pt x="438" y="568"/>
                </a:lnTo>
                <a:lnTo>
                  <a:pt x="438" y="0"/>
                </a:lnTo>
                <a:lnTo>
                  <a:pt x="0" y="0"/>
                </a:lnTo>
              </a:path>
            </a:pathLst>
          </a:custGeom>
          <a:solidFill>
            <a:schemeClr val="accent4">
              <a:lumMod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3" name="Freeform 82"/>
          <p:cNvSpPr>
            <a:spLocks noChangeArrowheads="1"/>
          </p:cNvSpPr>
          <p:nvPr/>
        </p:nvSpPr>
        <p:spPr bwMode="auto">
          <a:xfrm>
            <a:off x="1361542" y="3669744"/>
            <a:ext cx="1666225" cy="1539275"/>
          </a:xfrm>
          <a:custGeom>
            <a:avLst/>
            <a:gdLst>
              <a:gd name="T0" fmla="*/ 0 w 2316"/>
              <a:gd name="T1" fmla="*/ 2139 h 2140"/>
              <a:gd name="T2" fmla="*/ 0 w 2316"/>
              <a:gd name="T3" fmla="*/ 0 h 2140"/>
              <a:gd name="T4" fmla="*/ 2315 w 2316"/>
              <a:gd name="T5" fmla="*/ 0 h 2140"/>
              <a:gd name="T6" fmla="*/ 2315 w 2316"/>
              <a:gd name="T7" fmla="*/ 2139 h 2140"/>
              <a:gd name="T8" fmla="*/ 0 w 2316"/>
              <a:gd name="T9" fmla="*/ 2139 h 2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6" h="2140">
                <a:moveTo>
                  <a:pt x="0" y="2139"/>
                </a:moveTo>
                <a:lnTo>
                  <a:pt x="0" y="0"/>
                </a:lnTo>
                <a:lnTo>
                  <a:pt x="2315" y="0"/>
                </a:lnTo>
                <a:lnTo>
                  <a:pt x="2315" y="2139"/>
                </a:lnTo>
                <a:lnTo>
                  <a:pt x="0" y="2139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4" name="Freeform 83"/>
          <p:cNvSpPr>
            <a:spLocks noChangeArrowheads="1"/>
          </p:cNvSpPr>
          <p:nvPr/>
        </p:nvSpPr>
        <p:spPr bwMode="auto">
          <a:xfrm>
            <a:off x="1361542" y="5729517"/>
            <a:ext cx="1666225" cy="1542447"/>
          </a:xfrm>
          <a:custGeom>
            <a:avLst/>
            <a:gdLst>
              <a:gd name="T0" fmla="*/ 0 w 2316"/>
              <a:gd name="T1" fmla="*/ 2140 h 2141"/>
              <a:gd name="T2" fmla="*/ 0 w 2316"/>
              <a:gd name="T3" fmla="*/ 0 h 2141"/>
              <a:gd name="T4" fmla="*/ 2315 w 2316"/>
              <a:gd name="T5" fmla="*/ 0 h 2141"/>
              <a:gd name="T6" fmla="*/ 2315 w 2316"/>
              <a:gd name="T7" fmla="*/ 2140 h 2141"/>
              <a:gd name="T8" fmla="*/ 0 w 2316"/>
              <a:gd name="T9" fmla="*/ 2140 h 2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6" h="2141">
                <a:moveTo>
                  <a:pt x="0" y="2140"/>
                </a:moveTo>
                <a:lnTo>
                  <a:pt x="0" y="0"/>
                </a:lnTo>
                <a:lnTo>
                  <a:pt x="2315" y="0"/>
                </a:lnTo>
                <a:lnTo>
                  <a:pt x="2315" y="2140"/>
                </a:lnTo>
                <a:lnTo>
                  <a:pt x="0" y="2140"/>
                </a:lnTo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6" name="Freeform 85"/>
          <p:cNvSpPr>
            <a:spLocks noChangeArrowheads="1"/>
          </p:cNvSpPr>
          <p:nvPr/>
        </p:nvSpPr>
        <p:spPr bwMode="auto">
          <a:xfrm>
            <a:off x="1361542" y="7795632"/>
            <a:ext cx="1666225" cy="1536100"/>
          </a:xfrm>
          <a:custGeom>
            <a:avLst/>
            <a:gdLst>
              <a:gd name="T0" fmla="*/ 0 w 2316"/>
              <a:gd name="T1" fmla="*/ 2134 h 2135"/>
              <a:gd name="T2" fmla="*/ 0 w 2316"/>
              <a:gd name="T3" fmla="*/ 0 h 2135"/>
              <a:gd name="T4" fmla="*/ 2315 w 2316"/>
              <a:gd name="T5" fmla="*/ 0 h 2135"/>
              <a:gd name="T6" fmla="*/ 2315 w 2316"/>
              <a:gd name="T7" fmla="*/ 2134 h 2135"/>
              <a:gd name="T8" fmla="*/ 0 w 2316"/>
              <a:gd name="T9" fmla="*/ 2134 h 21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6" h="2135">
                <a:moveTo>
                  <a:pt x="0" y="2134"/>
                </a:moveTo>
                <a:lnTo>
                  <a:pt x="0" y="0"/>
                </a:lnTo>
                <a:lnTo>
                  <a:pt x="2315" y="0"/>
                </a:lnTo>
                <a:lnTo>
                  <a:pt x="2315" y="2134"/>
                </a:lnTo>
                <a:lnTo>
                  <a:pt x="0" y="2134"/>
                </a:ln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7" name="Freeform 86"/>
          <p:cNvSpPr>
            <a:spLocks noChangeArrowheads="1"/>
          </p:cNvSpPr>
          <p:nvPr/>
        </p:nvSpPr>
        <p:spPr bwMode="auto">
          <a:xfrm>
            <a:off x="1361542" y="9855404"/>
            <a:ext cx="1666225" cy="1539273"/>
          </a:xfrm>
          <a:custGeom>
            <a:avLst/>
            <a:gdLst>
              <a:gd name="T0" fmla="*/ 0 w 2316"/>
              <a:gd name="T1" fmla="*/ 2139 h 2140"/>
              <a:gd name="T2" fmla="*/ 0 w 2316"/>
              <a:gd name="T3" fmla="*/ 0 h 2140"/>
              <a:gd name="T4" fmla="*/ 2315 w 2316"/>
              <a:gd name="T5" fmla="*/ 0 h 2140"/>
              <a:gd name="T6" fmla="*/ 2315 w 2316"/>
              <a:gd name="T7" fmla="*/ 2139 h 2140"/>
              <a:gd name="T8" fmla="*/ 0 w 2316"/>
              <a:gd name="T9" fmla="*/ 2139 h 2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16" h="2140">
                <a:moveTo>
                  <a:pt x="0" y="2139"/>
                </a:moveTo>
                <a:lnTo>
                  <a:pt x="0" y="0"/>
                </a:lnTo>
                <a:lnTo>
                  <a:pt x="2315" y="0"/>
                </a:lnTo>
                <a:lnTo>
                  <a:pt x="2315" y="2139"/>
                </a:lnTo>
                <a:lnTo>
                  <a:pt x="0" y="2139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63" name="Rectangle 62"/>
          <p:cNvSpPr>
            <a:spLocks/>
          </p:cNvSpPr>
          <p:nvPr/>
        </p:nvSpPr>
        <p:spPr bwMode="auto">
          <a:xfrm>
            <a:off x="1884376" y="5840723"/>
            <a:ext cx="650819" cy="909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anchor="ctr" anchorCtr="0">
            <a:spAutoFit/>
          </a:bodyPr>
          <a:lstStyle/>
          <a:p>
            <a:pPr marL="0" marR="0" lvl="0" indent="0" algn="ctr" defTabSz="4572000" rtl="0" eaLnBrk="1" fontAlgn="auto" latinLnBrk="0" hangingPunct="1">
              <a:lnSpc>
                <a:spcPts val="77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" charset="0"/>
                <a:cs typeface="Lato" charset="0"/>
                <a:sym typeface="Bebas Neue" charset="0"/>
              </a:rPr>
              <a:t>02</a:t>
            </a:r>
          </a:p>
        </p:txBody>
      </p:sp>
      <p:sp>
        <p:nvSpPr>
          <p:cNvPr id="66" name="Rectangle 65"/>
          <p:cNvSpPr>
            <a:spLocks/>
          </p:cNvSpPr>
          <p:nvPr/>
        </p:nvSpPr>
        <p:spPr bwMode="auto">
          <a:xfrm>
            <a:off x="1884376" y="7925776"/>
            <a:ext cx="650819" cy="909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anchor="ctr" anchorCtr="0">
            <a:spAutoFit/>
          </a:bodyPr>
          <a:lstStyle/>
          <a:p>
            <a:pPr marL="0" marR="0" lvl="0" indent="0" algn="ctr" defTabSz="4572000" rtl="0" eaLnBrk="1" fontAlgn="auto" latinLnBrk="0" hangingPunct="1">
              <a:lnSpc>
                <a:spcPts val="77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" charset="0"/>
                <a:cs typeface="Lato" charset="0"/>
                <a:sym typeface="Bebas Neue" charset="0"/>
              </a:rPr>
              <a:t>03</a:t>
            </a:r>
          </a:p>
        </p:txBody>
      </p:sp>
      <p:sp>
        <p:nvSpPr>
          <p:cNvPr id="70" name="Rectangle 69"/>
          <p:cNvSpPr>
            <a:spLocks/>
          </p:cNvSpPr>
          <p:nvPr/>
        </p:nvSpPr>
        <p:spPr bwMode="auto">
          <a:xfrm>
            <a:off x="1884376" y="9972958"/>
            <a:ext cx="650819" cy="909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anchor="ctr" anchorCtr="0">
            <a:spAutoFit/>
          </a:bodyPr>
          <a:lstStyle/>
          <a:p>
            <a:pPr marL="0" marR="0" lvl="0" indent="0" algn="ctr" defTabSz="4572000" rtl="0" eaLnBrk="1" fontAlgn="auto" latinLnBrk="0" hangingPunct="1">
              <a:lnSpc>
                <a:spcPts val="77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" charset="0"/>
                <a:cs typeface="Lato" charset="0"/>
                <a:sym typeface="Bebas Neue" charset="0"/>
              </a:rPr>
              <a:t>04</a:t>
            </a:r>
          </a:p>
        </p:txBody>
      </p:sp>
      <p:sp>
        <p:nvSpPr>
          <p:cNvPr id="80" name="Rectangle 79"/>
          <p:cNvSpPr>
            <a:spLocks/>
          </p:cNvSpPr>
          <p:nvPr/>
        </p:nvSpPr>
        <p:spPr bwMode="auto">
          <a:xfrm>
            <a:off x="1884376" y="3779586"/>
            <a:ext cx="650819" cy="9098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anchor="ctr" anchorCtr="0">
            <a:spAutoFit/>
          </a:bodyPr>
          <a:lstStyle/>
          <a:p>
            <a:pPr marL="0" marR="0" lvl="0" indent="0" algn="ctr" defTabSz="4572000" rtl="0" eaLnBrk="1" fontAlgn="auto" latinLnBrk="0" hangingPunct="1">
              <a:lnSpc>
                <a:spcPts val="774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0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" charset="0"/>
                <a:cs typeface="Lato" charset="0"/>
                <a:sym typeface="Bebas Neue" charset="0"/>
              </a:rPr>
              <a:t>01</a:t>
            </a:r>
          </a:p>
        </p:txBody>
      </p:sp>
      <p:sp>
        <p:nvSpPr>
          <p:cNvPr id="107" name="Shape 2537"/>
          <p:cNvSpPr/>
          <p:nvPr/>
        </p:nvSpPr>
        <p:spPr>
          <a:xfrm>
            <a:off x="14766507" y="4426179"/>
            <a:ext cx="592170" cy="7237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3745"/>
                </a:moveTo>
                <a:lnTo>
                  <a:pt x="3600" y="13745"/>
                </a:lnTo>
                <a:cubicBezTo>
                  <a:pt x="3269" y="13745"/>
                  <a:pt x="3000" y="13966"/>
                  <a:pt x="3000" y="14236"/>
                </a:cubicBezTo>
                <a:cubicBezTo>
                  <a:pt x="3000" y="14508"/>
                  <a:pt x="3269" y="14727"/>
                  <a:pt x="3600" y="14727"/>
                </a:cubicBezTo>
                <a:lnTo>
                  <a:pt x="14400" y="14727"/>
                </a:lnTo>
                <a:cubicBezTo>
                  <a:pt x="14731" y="14727"/>
                  <a:pt x="15000" y="14508"/>
                  <a:pt x="15000" y="14236"/>
                </a:cubicBezTo>
                <a:cubicBezTo>
                  <a:pt x="15000" y="13966"/>
                  <a:pt x="14731" y="13745"/>
                  <a:pt x="14400" y="13745"/>
                </a:cubicBezTo>
                <a:moveTo>
                  <a:pt x="3000" y="11291"/>
                </a:moveTo>
                <a:cubicBezTo>
                  <a:pt x="3000" y="11562"/>
                  <a:pt x="3269" y="11782"/>
                  <a:pt x="3600" y="11782"/>
                </a:cubicBezTo>
                <a:lnTo>
                  <a:pt x="18000" y="11782"/>
                </a:lnTo>
                <a:cubicBezTo>
                  <a:pt x="18331" y="11782"/>
                  <a:pt x="18600" y="11562"/>
                  <a:pt x="18600" y="11291"/>
                </a:cubicBezTo>
                <a:cubicBezTo>
                  <a:pt x="18600" y="11020"/>
                  <a:pt x="18331" y="10800"/>
                  <a:pt x="18000" y="10800"/>
                </a:cubicBezTo>
                <a:lnTo>
                  <a:pt x="3600" y="10800"/>
                </a:lnTo>
                <a:cubicBezTo>
                  <a:pt x="3269" y="10800"/>
                  <a:pt x="3000" y="11020"/>
                  <a:pt x="3000" y="11291"/>
                </a:cubicBezTo>
                <a:moveTo>
                  <a:pt x="20400" y="20618"/>
                </a:moveTo>
                <a:lnTo>
                  <a:pt x="6600" y="20618"/>
                </a:lnTo>
                <a:lnTo>
                  <a:pt x="1200" y="16200"/>
                </a:lnTo>
                <a:lnTo>
                  <a:pt x="1200" y="2945"/>
                </a:lnTo>
                <a:lnTo>
                  <a:pt x="4200" y="2945"/>
                </a:lnTo>
                <a:lnTo>
                  <a:pt x="4200" y="4418"/>
                </a:lnTo>
                <a:cubicBezTo>
                  <a:pt x="4200" y="4690"/>
                  <a:pt x="4469" y="4909"/>
                  <a:pt x="4800" y="4909"/>
                </a:cubicBezTo>
                <a:cubicBezTo>
                  <a:pt x="5131" y="4909"/>
                  <a:pt x="5400" y="4690"/>
                  <a:pt x="5400" y="4418"/>
                </a:cubicBezTo>
                <a:lnTo>
                  <a:pt x="5400" y="2945"/>
                </a:lnTo>
                <a:lnTo>
                  <a:pt x="6600" y="2945"/>
                </a:lnTo>
                <a:lnTo>
                  <a:pt x="6600" y="4418"/>
                </a:lnTo>
                <a:cubicBezTo>
                  <a:pt x="6600" y="4690"/>
                  <a:pt x="6869" y="4909"/>
                  <a:pt x="7200" y="4909"/>
                </a:cubicBezTo>
                <a:cubicBezTo>
                  <a:pt x="7531" y="4909"/>
                  <a:pt x="7800" y="4690"/>
                  <a:pt x="7800" y="4418"/>
                </a:cubicBezTo>
                <a:lnTo>
                  <a:pt x="7800" y="2945"/>
                </a:lnTo>
                <a:lnTo>
                  <a:pt x="9000" y="2945"/>
                </a:lnTo>
                <a:lnTo>
                  <a:pt x="9000" y="4418"/>
                </a:lnTo>
                <a:cubicBezTo>
                  <a:pt x="9000" y="4690"/>
                  <a:pt x="9269" y="4909"/>
                  <a:pt x="9600" y="4909"/>
                </a:cubicBezTo>
                <a:cubicBezTo>
                  <a:pt x="9931" y="4909"/>
                  <a:pt x="10200" y="4690"/>
                  <a:pt x="10200" y="4418"/>
                </a:cubicBezTo>
                <a:lnTo>
                  <a:pt x="10200" y="2945"/>
                </a:lnTo>
                <a:lnTo>
                  <a:pt x="11400" y="2945"/>
                </a:lnTo>
                <a:lnTo>
                  <a:pt x="11400" y="4418"/>
                </a:lnTo>
                <a:cubicBezTo>
                  <a:pt x="11400" y="4690"/>
                  <a:pt x="11669" y="4909"/>
                  <a:pt x="12000" y="4909"/>
                </a:cubicBezTo>
                <a:cubicBezTo>
                  <a:pt x="12331" y="4909"/>
                  <a:pt x="12600" y="4690"/>
                  <a:pt x="12600" y="4418"/>
                </a:cubicBezTo>
                <a:lnTo>
                  <a:pt x="12600" y="2945"/>
                </a:lnTo>
                <a:lnTo>
                  <a:pt x="13800" y="2945"/>
                </a:lnTo>
                <a:lnTo>
                  <a:pt x="13800" y="4418"/>
                </a:lnTo>
                <a:cubicBezTo>
                  <a:pt x="13800" y="4690"/>
                  <a:pt x="14069" y="4909"/>
                  <a:pt x="14400" y="4909"/>
                </a:cubicBezTo>
                <a:cubicBezTo>
                  <a:pt x="14731" y="4909"/>
                  <a:pt x="15000" y="4690"/>
                  <a:pt x="15000" y="4418"/>
                </a:cubicBezTo>
                <a:lnTo>
                  <a:pt x="15000" y="2945"/>
                </a:lnTo>
                <a:lnTo>
                  <a:pt x="16200" y="2945"/>
                </a:lnTo>
                <a:lnTo>
                  <a:pt x="16200" y="4418"/>
                </a:lnTo>
                <a:cubicBezTo>
                  <a:pt x="16200" y="4690"/>
                  <a:pt x="16469" y="4909"/>
                  <a:pt x="16800" y="4909"/>
                </a:cubicBezTo>
                <a:cubicBezTo>
                  <a:pt x="17131" y="4909"/>
                  <a:pt x="17400" y="4690"/>
                  <a:pt x="17400" y="4418"/>
                </a:cubicBezTo>
                <a:lnTo>
                  <a:pt x="17400" y="2945"/>
                </a:lnTo>
                <a:lnTo>
                  <a:pt x="20400" y="2945"/>
                </a:lnTo>
                <a:cubicBezTo>
                  <a:pt x="20400" y="2945"/>
                  <a:pt x="20400" y="20618"/>
                  <a:pt x="20400" y="20618"/>
                </a:cubicBezTo>
                <a:close/>
                <a:moveTo>
                  <a:pt x="1200" y="20618"/>
                </a:moveTo>
                <a:lnTo>
                  <a:pt x="1200" y="17673"/>
                </a:lnTo>
                <a:lnTo>
                  <a:pt x="4800" y="20618"/>
                </a:lnTo>
                <a:cubicBezTo>
                  <a:pt x="4800" y="20618"/>
                  <a:pt x="1200" y="20618"/>
                  <a:pt x="1200" y="20618"/>
                </a:cubicBezTo>
                <a:close/>
                <a:moveTo>
                  <a:pt x="20400" y="1964"/>
                </a:moveTo>
                <a:lnTo>
                  <a:pt x="17400" y="1964"/>
                </a:lnTo>
                <a:lnTo>
                  <a:pt x="17400" y="491"/>
                </a:lnTo>
                <a:cubicBezTo>
                  <a:pt x="17400" y="220"/>
                  <a:pt x="17131" y="0"/>
                  <a:pt x="16800" y="0"/>
                </a:cubicBezTo>
                <a:cubicBezTo>
                  <a:pt x="16469" y="0"/>
                  <a:pt x="16200" y="220"/>
                  <a:pt x="16200" y="491"/>
                </a:cubicBezTo>
                <a:lnTo>
                  <a:pt x="16200" y="1964"/>
                </a:lnTo>
                <a:lnTo>
                  <a:pt x="15000" y="1964"/>
                </a:lnTo>
                <a:lnTo>
                  <a:pt x="15000" y="491"/>
                </a:lnTo>
                <a:cubicBezTo>
                  <a:pt x="15000" y="220"/>
                  <a:pt x="14731" y="0"/>
                  <a:pt x="14400" y="0"/>
                </a:cubicBezTo>
                <a:cubicBezTo>
                  <a:pt x="14069" y="0"/>
                  <a:pt x="13800" y="220"/>
                  <a:pt x="13800" y="491"/>
                </a:cubicBezTo>
                <a:lnTo>
                  <a:pt x="13800" y="1964"/>
                </a:lnTo>
                <a:lnTo>
                  <a:pt x="12600" y="1964"/>
                </a:lnTo>
                <a:lnTo>
                  <a:pt x="12600" y="491"/>
                </a:lnTo>
                <a:cubicBezTo>
                  <a:pt x="12600" y="220"/>
                  <a:pt x="12331" y="0"/>
                  <a:pt x="12000" y="0"/>
                </a:cubicBezTo>
                <a:cubicBezTo>
                  <a:pt x="11669" y="0"/>
                  <a:pt x="11400" y="220"/>
                  <a:pt x="11400" y="491"/>
                </a:cubicBezTo>
                <a:lnTo>
                  <a:pt x="11400" y="1964"/>
                </a:lnTo>
                <a:lnTo>
                  <a:pt x="10200" y="1964"/>
                </a:lnTo>
                <a:lnTo>
                  <a:pt x="10200" y="491"/>
                </a:lnTo>
                <a:cubicBezTo>
                  <a:pt x="10200" y="220"/>
                  <a:pt x="9931" y="0"/>
                  <a:pt x="9600" y="0"/>
                </a:cubicBezTo>
                <a:cubicBezTo>
                  <a:pt x="9269" y="0"/>
                  <a:pt x="9000" y="220"/>
                  <a:pt x="9000" y="491"/>
                </a:cubicBezTo>
                <a:lnTo>
                  <a:pt x="9000" y="1964"/>
                </a:lnTo>
                <a:lnTo>
                  <a:pt x="7800" y="1964"/>
                </a:lnTo>
                <a:lnTo>
                  <a:pt x="7800" y="491"/>
                </a:lnTo>
                <a:cubicBezTo>
                  <a:pt x="7800" y="220"/>
                  <a:pt x="7531" y="0"/>
                  <a:pt x="7200" y="0"/>
                </a:cubicBezTo>
                <a:cubicBezTo>
                  <a:pt x="6869" y="0"/>
                  <a:pt x="6600" y="220"/>
                  <a:pt x="6600" y="491"/>
                </a:cubicBezTo>
                <a:lnTo>
                  <a:pt x="6600" y="1964"/>
                </a:lnTo>
                <a:lnTo>
                  <a:pt x="5400" y="1964"/>
                </a:lnTo>
                <a:lnTo>
                  <a:pt x="5400" y="491"/>
                </a:lnTo>
                <a:cubicBezTo>
                  <a:pt x="5400" y="220"/>
                  <a:pt x="5131" y="0"/>
                  <a:pt x="4800" y="0"/>
                </a:cubicBezTo>
                <a:cubicBezTo>
                  <a:pt x="4469" y="0"/>
                  <a:pt x="4200" y="220"/>
                  <a:pt x="4200" y="491"/>
                </a:cubicBezTo>
                <a:lnTo>
                  <a:pt x="4200" y="1964"/>
                </a:lnTo>
                <a:lnTo>
                  <a:pt x="1200" y="1964"/>
                </a:lnTo>
                <a:cubicBezTo>
                  <a:pt x="538" y="1964"/>
                  <a:pt x="0" y="2404"/>
                  <a:pt x="0" y="2945"/>
                </a:cubicBezTo>
                <a:lnTo>
                  <a:pt x="0" y="20618"/>
                </a:lnTo>
                <a:cubicBezTo>
                  <a:pt x="0" y="21161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1"/>
                  <a:pt x="21600" y="20618"/>
                </a:cubicBezTo>
                <a:lnTo>
                  <a:pt x="21600" y="2945"/>
                </a:lnTo>
                <a:cubicBezTo>
                  <a:pt x="21600" y="2404"/>
                  <a:pt x="21062" y="1964"/>
                  <a:pt x="20400" y="1964"/>
                </a:cubicBezTo>
                <a:moveTo>
                  <a:pt x="3600" y="8836"/>
                </a:moveTo>
                <a:lnTo>
                  <a:pt x="10800" y="8836"/>
                </a:lnTo>
                <a:cubicBezTo>
                  <a:pt x="11131" y="8836"/>
                  <a:pt x="11400" y="8617"/>
                  <a:pt x="11400" y="8345"/>
                </a:cubicBezTo>
                <a:cubicBezTo>
                  <a:pt x="11400" y="8075"/>
                  <a:pt x="11131" y="7855"/>
                  <a:pt x="10800" y="7855"/>
                </a:cubicBezTo>
                <a:lnTo>
                  <a:pt x="3600" y="7855"/>
                </a:lnTo>
                <a:cubicBezTo>
                  <a:pt x="3269" y="7855"/>
                  <a:pt x="3000" y="8075"/>
                  <a:pt x="3000" y="8345"/>
                </a:cubicBezTo>
                <a:cubicBezTo>
                  <a:pt x="3000" y="8617"/>
                  <a:pt x="3269" y="8836"/>
                  <a:pt x="3600" y="8836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marL="0" marR="0" lvl="0" indent="0" algn="l" defTabSz="4570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29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+mn-lt"/>
              <a:ea typeface="Lato Light" charset="0"/>
              <a:cs typeface="Lato Light" charset="0"/>
              <a:sym typeface="Gill Sans"/>
            </a:endParaRPr>
          </a:p>
        </p:txBody>
      </p:sp>
      <p:sp>
        <p:nvSpPr>
          <p:cNvPr id="111" name="Shape 2571"/>
          <p:cNvSpPr/>
          <p:nvPr/>
        </p:nvSpPr>
        <p:spPr>
          <a:xfrm>
            <a:off x="14766507" y="6570110"/>
            <a:ext cx="723764" cy="7237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marL="0" marR="0" lvl="0" indent="0" algn="l" defTabSz="4570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29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+mn-lt"/>
              <a:ea typeface="Lato Light" charset="0"/>
              <a:cs typeface="Lato Light" charset="0"/>
              <a:sym typeface="Gill Sans"/>
            </a:endParaRPr>
          </a:p>
        </p:txBody>
      </p:sp>
      <p:sp>
        <p:nvSpPr>
          <p:cNvPr id="116" name="Shape 2546"/>
          <p:cNvSpPr/>
          <p:nvPr/>
        </p:nvSpPr>
        <p:spPr>
          <a:xfrm>
            <a:off x="14766507" y="10637029"/>
            <a:ext cx="723764" cy="5921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18655" y="20400"/>
                </a:lnTo>
                <a:lnTo>
                  <a:pt x="18655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1109" y="0"/>
                </a:moveTo>
                <a:lnTo>
                  <a:pt x="18164" y="0"/>
                </a:lnTo>
                <a:cubicBezTo>
                  <a:pt x="17893" y="0"/>
                  <a:pt x="17673" y="269"/>
                  <a:pt x="17673" y="600"/>
                </a:cubicBezTo>
                <a:lnTo>
                  <a:pt x="17673" y="21000"/>
                </a:lnTo>
                <a:cubicBezTo>
                  <a:pt x="17673" y="21332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  <a:moveTo>
                  <a:pt x="8836" y="20400"/>
                </a:moveTo>
                <a:lnTo>
                  <a:pt x="6873" y="20400"/>
                </a:lnTo>
                <a:lnTo>
                  <a:pt x="6873" y="3600"/>
                </a:lnTo>
                <a:lnTo>
                  <a:pt x="8836" y="3600"/>
                </a:lnTo>
                <a:cubicBezTo>
                  <a:pt x="8836" y="3600"/>
                  <a:pt x="8836" y="20400"/>
                  <a:pt x="8836" y="20400"/>
                </a:cubicBezTo>
                <a:close/>
                <a:moveTo>
                  <a:pt x="9327" y="2400"/>
                </a:moveTo>
                <a:lnTo>
                  <a:pt x="6382" y="2400"/>
                </a:lnTo>
                <a:cubicBezTo>
                  <a:pt x="6111" y="2400"/>
                  <a:pt x="5891" y="2669"/>
                  <a:pt x="5891" y="3000"/>
                </a:cubicBezTo>
                <a:lnTo>
                  <a:pt x="5891" y="21000"/>
                </a:lnTo>
                <a:cubicBezTo>
                  <a:pt x="5891" y="21332"/>
                  <a:pt x="6111" y="21600"/>
                  <a:pt x="6382" y="21600"/>
                </a:cubicBezTo>
                <a:lnTo>
                  <a:pt x="9327" y="21600"/>
                </a:lnTo>
                <a:cubicBezTo>
                  <a:pt x="9598" y="21600"/>
                  <a:pt x="9818" y="21332"/>
                  <a:pt x="9818" y="21000"/>
                </a:cubicBezTo>
                <a:lnTo>
                  <a:pt x="9818" y="3000"/>
                </a:lnTo>
                <a:cubicBezTo>
                  <a:pt x="9818" y="2669"/>
                  <a:pt x="9598" y="2400"/>
                  <a:pt x="9327" y="2400"/>
                </a:cubicBezTo>
                <a:moveTo>
                  <a:pt x="14727" y="20400"/>
                </a:moveTo>
                <a:lnTo>
                  <a:pt x="12764" y="20400"/>
                </a:lnTo>
                <a:lnTo>
                  <a:pt x="12764" y="10800"/>
                </a:lnTo>
                <a:lnTo>
                  <a:pt x="14727" y="10800"/>
                </a:lnTo>
                <a:cubicBezTo>
                  <a:pt x="14727" y="10800"/>
                  <a:pt x="14727" y="20400"/>
                  <a:pt x="14727" y="20400"/>
                </a:cubicBezTo>
                <a:close/>
                <a:moveTo>
                  <a:pt x="15218" y="9600"/>
                </a:moveTo>
                <a:lnTo>
                  <a:pt x="12273" y="9600"/>
                </a:lnTo>
                <a:cubicBezTo>
                  <a:pt x="12002" y="9600"/>
                  <a:pt x="11782" y="9869"/>
                  <a:pt x="11782" y="10200"/>
                </a:cubicBezTo>
                <a:lnTo>
                  <a:pt x="11782" y="21000"/>
                </a:lnTo>
                <a:cubicBezTo>
                  <a:pt x="11782" y="21332"/>
                  <a:pt x="12002" y="21600"/>
                  <a:pt x="12273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0200"/>
                </a:lnTo>
                <a:cubicBezTo>
                  <a:pt x="15709" y="9869"/>
                  <a:pt x="15489" y="9600"/>
                  <a:pt x="15218" y="9600"/>
                </a:cubicBezTo>
                <a:moveTo>
                  <a:pt x="2945" y="20400"/>
                </a:moveTo>
                <a:lnTo>
                  <a:pt x="982" y="20400"/>
                </a:lnTo>
                <a:lnTo>
                  <a:pt x="982" y="14400"/>
                </a:lnTo>
                <a:lnTo>
                  <a:pt x="2945" y="14400"/>
                </a:lnTo>
                <a:cubicBezTo>
                  <a:pt x="2945" y="14400"/>
                  <a:pt x="2945" y="20400"/>
                  <a:pt x="2945" y="20400"/>
                </a:cubicBezTo>
                <a:close/>
                <a:moveTo>
                  <a:pt x="3436" y="13200"/>
                </a:moveTo>
                <a:lnTo>
                  <a:pt x="491" y="13200"/>
                </a:lnTo>
                <a:cubicBezTo>
                  <a:pt x="220" y="13200"/>
                  <a:pt x="0" y="13469"/>
                  <a:pt x="0" y="138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3436" y="21600"/>
                </a:lnTo>
                <a:cubicBezTo>
                  <a:pt x="3707" y="21600"/>
                  <a:pt x="3927" y="21332"/>
                  <a:pt x="3927" y="21000"/>
                </a:cubicBezTo>
                <a:lnTo>
                  <a:pt x="3927" y="13800"/>
                </a:lnTo>
                <a:cubicBezTo>
                  <a:pt x="3927" y="13469"/>
                  <a:pt x="3707" y="13200"/>
                  <a:pt x="3436" y="13200"/>
                </a:cubicBezTo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marL="0" marR="0" lvl="0" indent="0" algn="l" defTabSz="4570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29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+mn-lt"/>
              <a:ea typeface="Lato Light" charset="0"/>
              <a:cs typeface="Lato Light" charset="0"/>
              <a:sym typeface="Gill Sans"/>
            </a:endParaRPr>
          </a:p>
        </p:txBody>
      </p:sp>
      <p:sp>
        <p:nvSpPr>
          <p:cNvPr id="117" name="Shape 2622"/>
          <p:cNvSpPr/>
          <p:nvPr/>
        </p:nvSpPr>
        <p:spPr>
          <a:xfrm>
            <a:off x="14766507" y="8600107"/>
            <a:ext cx="723764" cy="7237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79" y="17044"/>
                </a:moveTo>
                <a:cubicBezTo>
                  <a:pt x="9428" y="17174"/>
                  <a:pt x="9252" y="17274"/>
                  <a:pt x="9050" y="17344"/>
                </a:cubicBezTo>
                <a:cubicBezTo>
                  <a:pt x="8849" y="17415"/>
                  <a:pt x="8636" y="17450"/>
                  <a:pt x="8413" y="17450"/>
                </a:cubicBezTo>
                <a:cubicBezTo>
                  <a:pt x="7887" y="17450"/>
                  <a:pt x="7488" y="17288"/>
                  <a:pt x="7214" y="16966"/>
                </a:cubicBezTo>
                <a:cubicBezTo>
                  <a:pt x="6941" y="16644"/>
                  <a:pt x="6797" y="16226"/>
                  <a:pt x="6782" y="15715"/>
                </a:cubicBezTo>
                <a:lnTo>
                  <a:pt x="5864" y="15715"/>
                </a:lnTo>
                <a:cubicBezTo>
                  <a:pt x="5857" y="16122"/>
                  <a:pt x="5913" y="16486"/>
                  <a:pt x="6032" y="16805"/>
                </a:cubicBezTo>
                <a:cubicBezTo>
                  <a:pt x="6151" y="17123"/>
                  <a:pt x="6321" y="17393"/>
                  <a:pt x="6545" y="17611"/>
                </a:cubicBezTo>
                <a:cubicBezTo>
                  <a:pt x="6767" y="17830"/>
                  <a:pt x="7038" y="17995"/>
                  <a:pt x="7355" y="18106"/>
                </a:cubicBezTo>
                <a:cubicBezTo>
                  <a:pt x="7671" y="18218"/>
                  <a:pt x="8024" y="18273"/>
                  <a:pt x="8413" y="18273"/>
                </a:cubicBezTo>
                <a:cubicBezTo>
                  <a:pt x="8773" y="18273"/>
                  <a:pt x="9113" y="18223"/>
                  <a:pt x="9434" y="18123"/>
                </a:cubicBezTo>
                <a:cubicBezTo>
                  <a:pt x="9754" y="18023"/>
                  <a:pt x="10033" y="17873"/>
                  <a:pt x="10271" y="17672"/>
                </a:cubicBezTo>
                <a:cubicBezTo>
                  <a:pt x="10509" y="17472"/>
                  <a:pt x="10697" y="17222"/>
                  <a:pt x="10837" y="16922"/>
                </a:cubicBezTo>
                <a:cubicBezTo>
                  <a:pt x="10978" y="16621"/>
                  <a:pt x="11048" y="16275"/>
                  <a:pt x="11048" y="15881"/>
                </a:cubicBezTo>
                <a:cubicBezTo>
                  <a:pt x="11048" y="15407"/>
                  <a:pt x="10935" y="14995"/>
                  <a:pt x="10708" y="14646"/>
                </a:cubicBezTo>
                <a:cubicBezTo>
                  <a:pt x="10481" y="14298"/>
                  <a:pt x="10134" y="14072"/>
                  <a:pt x="9666" y="13968"/>
                </a:cubicBezTo>
                <a:lnTo>
                  <a:pt x="9666" y="13946"/>
                </a:lnTo>
                <a:cubicBezTo>
                  <a:pt x="9968" y="13805"/>
                  <a:pt x="10220" y="13597"/>
                  <a:pt x="10422" y="13323"/>
                </a:cubicBezTo>
                <a:cubicBezTo>
                  <a:pt x="10624" y="13048"/>
                  <a:pt x="10724" y="12734"/>
                  <a:pt x="10724" y="12377"/>
                </a:cubicBezTo>
                <a:cubicBezTo>
                  <a:pt x="10724" y="12014"/>
                  <a:pt x="10665" y="11698"/>
                  <a:pt x="10546" y="11432"/>
                </a:cubicBezTo>
                <a:cubicBezTo>
                  <a:pt x="10427" y="11165"/>
                  <a:pt x="10263" y="10946"/>
                  <a:pt x="10055" y="10776"/>
                </a:cubicBezTo>
                <a:cubicBezTo>
                  <a:pt x="9846" y="10605"/>
                  <a:pt x="9599" y="10477"/>
                  <a:pt x="9315" y="10392"/>
                </a:cubicBezTo>
                <a:cubicBezTo>
                  <a:pt x="9030" y="10306"/>
                  <a:pt x="8722" y="10264"/>
                  <a:pt x="8391" y="10264"/>
                </a:cubicBezTo>
                <a:cubicBezTo>
                  <a:pt x="8010" y="10264"/>
                  <a:pt x="7673" y="10326"/>
                  <a:pt x="7382" y="10453"/>
                </a:cubicBezTo>
                <a:cubicBezTo>
                  <a:pt x="7090" y="10579"/>
                  <a:pt x="6847" y="10753"/>
                  <a:pt x="6653" y="10976"/>
                </a:cubicBezTo>
                <a:cubicBezTo>
                  <a:pt x="6459" y="11198"/>
                  <a:pt x="6309" y="11466"/>
                  <a:pt x="6204" y="11777"/>
                </a:cubicBezTo>
                <a:cubicBezTo>
                  <a:pt x="6100" y="12088"/>
                  <a:pt x="6040" y="12433"/>
                  <a:pt x="6026" y="12811"/>
                </a:cubicBezTo>
                <a:lnTo>
                  <a:pt x="6944" y="12811"/>
                </a:lnTo>
                <a:cubicBezTo>
                  <a:pt x="6944" y="12581"/>
                  <a:pt x="6972" y="12363"/>
                  <a:pt x="7031" y="12155"/>
                </a:cubicBezTo>
                <a:cubicBezTo>
                  <a:pt x="7088" y="11947"/>
                  <a:pt x="7177" y="11766"/>
                  <a:pt x="7296" y="11610"/>
                </a:cubicBezTo>
                <a:cubicBezTo>
                  <a:pt x="7414" y="11454"/>
                  <a:pt x="7565" y="11330"/>
                  <a:pt x="7749" y="11237"/>
                </a:cubicBezTo>
                <a:cubicBezTo>
                  <a:pt x="7932" y="11144"/>
                  <a:pt x="8147" y="11098"/>
                  <a:pt x="8391" y="11098"/>
                </a:cubicBezTo>
                <a:cubicBezTo>
                  <a:pt x="8780" y="11098"/>
                  <a:pt x="9104" y="11204"/>
                  <a:pt x="9364" y="11415"/>
                </a:cubicBezTo>
                <a:cubicBezTo>
                  <a:pt x="9623" y="11627"/>
                  <a:pt x="9752" y="11943"/>
                  <a:pt x="9752" y="12366"/>
                </a:cubicBezTo>
                <a:cubicBezTo>
                  <a:pt x="9752" y="12574"/>
                  <a:pt x="9713" y="12759"/>
                  <a:pt x="9634" y="12922"/>
                </a:cubicBezTo>
                <a:cubicBezTo>
                  <a:pt x="9554" y="13086"/>
                  <a:pt x="9448" y="13221"/>
                  <a:pt x="9315" y="13329"/>
                </a:cubicBezTo>
                <a:cubicBezTo>
                  <a:pt x="9182" y="13436"/>
                  <a:pt x="9027" y="13517"/>
                  <a:pt x="8851" y="13574"/>
                </a:cubicBezTo>
                <a:cubicBezTo>
                  <a:pt x="8674" y="13629"/>
                  <a:pt x="8488" y="13657"/>
                  <a:pt x="8294" y="13657"/>
                </a:cubicBezTo>
                <a:lnTo>
                  <a:pt x="7992" y="13657"/>
                </a:lnTo>
                <a:cubicBezTo>
                  <a:pt x="7963" y="13657"/>
                  <a:pt x="7930" y="13653"/>
                  <a:pt x="7895" y="13645"/>
                </a:cubicBezTo>
                <a:lnTo>
                  <a:pt x="7895" y="14447"/>
                </a:lnTo>
                <a:cubicBezTo>
                  <a:pt x="8067" y="14424"/>
                  <a:pt x="8251" y="14413"/>
                  <a:pt x="8445" y="14413"/>
                </a:cubicBezTo>
                <a:cubicBezTo>
                  <a:pt x="8676" y="14413"/>
                  <a:pt x="8890" y="14444"/>
                  <a:pt x="9088" y="14507"/>
                </a:cubicBezTo>
                <a:cubicBezTo>
                  <a:pt x="9286" y="14571"/>
                  <a:pt x="9457" y="14667"/>
                  <a:pt x="9601" y="14797"/>
                </a:cubicBezTo>
                <a:cubicBezTo>
                  <a:pt x="9745" y="14927"/>
                  <a:pt x="9860" y="15086"/>
                  <a:pt x="9947" y="15275"/>
                </a:cubicBezTo>
                <a:cubicBezTo>
                  <a:pt x="10033" y="15464"/>
                  <a:pt x="10076" y="15682"/>
                  <a:pt x="10076" y="15926"/>
                </a:cubicBezTo>
                <a:cubicBezTo>
                  <a:pt x="10076" y="16163"/>
                  <a:pt x="10031" y="16377"/>
                  <a:pt x="9941" y="16565"/>
                </a:cubicBezTo>
                <a:cubicBezTo>
                  <a:pt x="9851" y="16754"/>
                  <a:pt x="9731" y="16914"/>
                  <a:pt x="9579" y="17044"/>
                </a:cubicBezTo>
                <a:moveTo>
                  <a:pt x="14257" y="18151"/>
                </a:moveTo>
                <a:lnTo>
                  <a:pt x="15175" y="18151"/>
                </a:lnTo>
                <a:lnTo>
                  <a:pt x="15175" y="10264"/>
                </a:lnTo>
                <a:lnTo>
                  <a:pt x="14473" y="10264"/>
                </a:lnTo>
                <a:cubicBezTo>
                  <a:pt x="14422" y="10561"/>
                  <a:pt x="14329" y="10805"/>
                  <a:pt x="14192" y="10998"/>
                </a:cubicBezTo>
                <a:cubicBezTo>
                  <a:pt x="14055" y="11191"/>
                  <a:pt x="13888" y="11343"/>
                  <a:pt x="13690" y="11454"/>
                </a:cubicBezTo>
                <a:cubicBezTo>
                  <a:pt x="13492" y="11565"/>
                  <a:pt x="13271" y="11641"/>
                  <a:pt x="13026" y="11682"/>
                </a:cubicBezTo>
                <a:cubicBezTo>
                  <a:pt x="12781" y="11723"/>
                  <a:pt x="12529" y="11743"/>
                  <a:pt x="12270" y="11743"/>
                </a:cubicBezTo>
                <a:lnTo>
                  <a:pt x="12270" y="12499"/>
                </a:lnTo>
                <a:lnTo>
                  <a:pt x="14257" y="12499"/>
                </a:lnTo>
                <a:cubicBezTo>
                  <a:pt x="14257" y="12499"/>
                  <a:pt x="14257" y="18151"/>
                  <a:pt x="14257" y="18151"/>
                </a:cubicBezTo>
                <a:close/>
                <a:moveTo>
                  <a:pt x="20618" y="6873"/>
                </a:moveTo>
                <a:lnTo>
                  <a:pt x="982" y="6873"/>
                </a:lnTo>
                <a:lnTo>
                  <a:pt x="982" y="3928"/>
                </a:lnTo>
                <a:cubicBezTo>
                  <a:pt x="982" y="3385"/>
                  <a:pt x="1421" y="2945"/>
                  <a:pt x="1964" y="2945"/>
                </a:cubicBezTo>
                <a:lnTo>
                  <a:pt x="3927" y="2945"/>
                </a:lnTo>
                <a:lnTo>
                  <a:pt x="3927" y="4418"/>
                </a:lnTo>
                <a:cubicBezTo>
                  <a:pt x="3927" y="4690"/>
                  <a:pt x="4147" y="4909"/>
                  <a:pt x="4418" y="4909"/>
                </a:cubicBezTo>
                <a:cubicBezTo>
                  <a:pt x="4690" y="4909"/>
                  <a:pt x="4909" y="4690"/>
                  <a:pt x="4909" y="4418"/>
                </a:cubicBezTo>
                <a:lnTo>
                  <a:pt x="4909" y="2945"/>
                </a:lnTo>
                <a:lnTo>
                  <a:pt x="16691" y="2945"/>
                </a:lnTo>
                <a:lnTo>
                  <a:pt x="16691" y="4418"/>
                </a:lnTo>
                <a:cubicBezTo>
                  <a:pt x="16691" y="4690"/>
                  <a:pt x="16910" y="4909"/>
                  <a:pt x="17182" y="4909"/>
                </a:cubicBezTo>
                <a:cubicBezTo>
                  <a:pt x="17453" y="4909"/>
                  <a:pt x="17673" y="4690"/>
                  <a:pt x="17673" y="4418"/>
                </a:cubicBezTo>
                <a:lnTo>
                  <a:pt x="17673" y="2945"/>
                </a:lnTo>
                <a:lnTo>
                  <a:pt x="19636" y="2945"/>
                </a:lnTo>
                <a:cubicBezTo>
                  <a:pt x="20179" y="2945"/>
                  <a:pt x="20618" y="3385"/>
                  <a:pt x="20618" y="3928"/>
                </a:cubicBezTo>
                <a:cubicBezTo>
                  <a:pt x="20618" y="3928"/>
                  <a:pt x="20618" y="6873"/>
                  <a:pt x="20618" y="6873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9636" y="1964"/>
                </a:moveTo>
                <a:lnTo>
                  <a:pt x="17673" y="1964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1964"/>
                </a:lnTo>
                <a:lnTo>
                  <a:pt x="4909" y="1964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1964"/>
                </a:lnTo>
                <a:lnTo>
                  <a:pt x="1964" y="1964"/>
                </a:lnTo>
                <a:cubicBezTo>
                  <a:pt x="879" y="1964"/>
                  <a:pt x="0" y="2843"/>
                  <a:pt x="0" y="3928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8"/>
                </a:lnTo>
                <a:cubicBezTo>
                  <a:pt x="21600" y="2843"/>
                  <a:pt x="20721" y="1964"/>
                  <a:pt x="19636" y="1964"/>
                </a:cubicBezTo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marL="0" marR="0" lvl="0" indent="0" algn="l" defTabSz="4570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29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+mn-lt"/>
              <a:ea typeface="Lato Light" charset="0"/>
              <a:cs typeface="Lato Light" charset="0"/>
              <a:sym typeface="Gill Sans"/>
            </a:endParaRPr>
          </a:p>
        </p:txBody>
      </p:sp>
      <p:sp>
        <p:nvSpPr>
          <p:cNvPr id="118" name="Freeform 117"/>
          <p:cNvSpPr>
            <a:spLocks noChangeArrowheads="1"/>
          </p:cNvSpPr>
          <p:nvPr/>
        </p:nvSpPr>
        <p:spPr bwMode="auto">
          <a:xfrm>
            <a:off x="12570480" y="8320083"/>
            <a:ext cx="898173" cy="1285372"/>
          </a:xfrm>
          <a:custGeom>
            <a:avLst/>
            <a:gdLst>
              <a:gd name="T0" fmla="*/ 453 w 1248"/>
              <a:gd name="T1" fmla="*/ 0 h 1785"/>
              <a:gd name="T2" fmla="*/ 0 w 1248"/>
              <a:gd name="T3" fmla="*/ 0 h 1785"/>
              <a:gd name="T4" fmla="*/ 798 w 1248"/>
              <a:gd name="T5" fmla="*/ 892 h 1785"/>
              <a:gd name="T6" fmla="*/ 0 w 1248"/>
              <a:gd name="T7" fmla="*/ 1784 h 1785"/>
              <a:gd name="T8" fmla="*/ 453 w 1248"/>
              <a:gd name="T9" fmla="*/ 1784 h 1785"/>
              <a:gd name="T10" fmla="*/ 1247 w 1248"/>
              <a:gd name="T11" fmla="*/ 892 h 1785"/>
              <a:gd name="T12" fmla="*/ 453 w 1248"/>
              <a:gd name="T13" fmla="*/ 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8" h="1785">
                <a:moveTo>
                  <a:pt x="453" y="0"/>
                </a:moveTo>
                <a:lnTo>
                  <a:pt x="0" y="0"/>
                </a:lnTo>
                <a:lnTo>
                  <a:pt x="798" y="892"/>
                </a:lnTo>
                <a:lnTo>
                  <a:pt x="0" y="1784"/>
                </a:lnTo>
                <a:lnTo>
                  <a:pt x="453" y="1784"/>
                </a:lnTo>
                <a:lnTo>
                  <a:pt x="1247" y="892"/>
                </a:lnTo>
                <a:lnTo>
                  <a:pt x="453" y="0"/>
                </a:ln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19" name="Freeform 118"/>
          <p:cNvSpPr>
            <a:spLocks noChangeArrowheads="1"/>
          </p:cNvSpPr>
          <p:nvPr/>
        </p:nvSpPr>
        <p:spPr bwMode="auto">
          <a:xfrm>
            <a:off x="16167772" y="8326431"/>
            <a:ext cx="901348" cy="1279024"/>
          </a:xfrm>
          <a:custGeom>
            <a:avLst/>
            <a:gdLst>
              <a:gd name="T0" fmla="*/ 0 w 1254"/>
              <a:gd name="T1" fmla="*/ 1777 h 1778"/>
              <a:gd name="T2" fmla="*/ 454 w 1254"/>
              <a:gd name="T3" fmla="*/ 1777 h 1778"/>
              <a:gd name="T4" fmla="*/ 1253 w 1254"/>
              <a:gd name="T5" fmla="*/ 891 h 1778"/>
              <a:gd name="T6" fmla="*/ 454 w 1254"/>
              <a:gd name="T7" fmla="*/ 0 h 1778"/>
              <a:gd name="T8" fmla="*/ 0 w 1254"/>
              <a:gd name="T9" fmla="*/ 0 h 1778"/>
              <a:gd name="T10" fmla="*/ 799 w 1254"/>
              <a:gd name="T11" fmla="*/ 891 h 1778"/>
              <a:gd name="T12" fmla="*/ 0 w 1254"/>
              <a:gd name="T13" fmla="*/ 1777 h 1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4" h="1778">
                <a:moveTo>
                  <a:pt x="0" y="1777"/>
                </a:moveTo>
                <a:lnTo>
                  <a:pt x="454" y="1777"/>
                </a:lnTo>
                <a:lnTo>
                  <a:pt x="1253" y="891"/>
                </a:lnTo>
                <a:lnTo>
                  <a:pt x="454" y="0"/>
                </a:lnTo>
                <a:lnTo>
                  <a:pt x="0" y="0"/>
                </a:lnTo>
                <a:lnTo>
                  <a:pt x="799" y="891"/>
                </a:lnTo>
                <a:lnTo>
                  <a:pt x="0" y="1777"/>
                </a:lnTo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20" name="Freeform 119"/>
          <p:cNvSpPr>
            <a:spLocks noChangeArrowheads="1"/>
          </p:cNvSpPr>
          <p:nvPr/>
        </p:nvSpPr>
        <p:spPr bwMode="auto">
          <a:xfrm>
            <a:off x="12094417" y="8320083"/>
            <a:ext cx="904521" cy="1285372"/>
          </a:xfrm>
          <a:custGeom>
            <a:avLst/>
            <a:gdLst>
              <a:gd name="T0" fmla="*/ 455 w 1255"/>
              <a:gd name="T1" fmla="*/ 0 h 1785"/>
              <a:gd name="T2" fmla="*/ 0 w 1255"/>
              <a:gd name="T3" fmla="*/ 0 h 1785"/>
              <a:gd name="T4" fmla="*/ 800 w 1255"/>
              <a:gd name="T5" fmla="*/ 892 h 1785"/>
              <a:gd name="T6" fmla="*/ 0 w 1255"/>
              <a:gd name="T7" fmla="*/ 1784 h 1785"/>
              <a:gd name="T8" fmla="*/ 455 w 1255"/>
              <a:gd name="T9" fmla="*/ 1784 h 1785"/>
              <a:gd name="T10" fmla="*/ 1254 w 1255"/>
              <a:gd name="T11" fmla="*/ 892 h 1785"/>
              <a:gd name="T12" fmla="*/ 455 w 1255"/>
              <a:gd name="T13" fmla="*/ 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5" h="1785">
                <a:moveTo>
                  <a:pt x="455" y="0"/>
                </a:moveTo>
                <a:lnTo>
                  <a:pt x="0" y="0"/>
                </a:lnTo>
                <a:lnTo>
                  <a:pt x="800" y="892"/>
                </a:lnTo>
                <a:lnTo>
                  <a:pt x="0" y="1784"/>
                </a:lnTo>
                <a:lnTo>
                  <a:pt x="455" y="1784"/>
                </a:lnTo>
                <a:lnTo>
                  <a:pt x="1254" y="892"/>
                </a:lnTo>
                <a:lnTo>
                  <a:pt x="455" y="0"/>
                </a:ln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21" name="Freeform 120"/>
          <p:cNvSpPr>
            <a:spLocks noChangeArrowheads="1"/>
          </p:cNvSpPr>
          <p:nvPr/>
        </p:nvSpPr>
        <p:spPr bwMode="auto">
          <a:xfrm>
            <a:off x="12570480" y="10371054"/>
            <a:ext cx="898173" cy="1285372"/>
          </a:xfrm>
          <a:custGeom>
            <a:avLst/>
            <a:gdLst>
              <a:gd name="T0" fmla="*/ 453 w 1248"/>
              <a:gd name="T1" fmla="*/ 0 h 1785"/>
              <a:gd name="T2" fmla="*/ 0 w 1248"/>
              <a:gd name="T3" fmla="*/ 0 h 1785"/>
              <a:gd name="T4" fmla="*/ 798 w 1248"/>
              <a:gd name="T5" fmla="*/ 892 h 1785"/>
              <a:gd name="T6" fmla="*/ 0 w 1248"/>
              <a:gd name="T7" fmla="*/ 1784 h 1785"/>
              <a:gd name="T8" fmla="*/ 453 w 1248"/>
              <a:gd name="T9" fmla="*/ 1784 h 1785"/>
              <a:gd name="T10" fmla="*/ 1247 w 1248"/>
              <a:gd name="T11" fmla="*/ 892 h 1785"/>
              <a:gd name="T12" fmla="*/ 453 w 1248"/>
              <a:gd name="T13" fmla="*/ 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8" h="1785">
                <a:moveTo>
                  <a:pt x="453" y="0"/>
                </a:moveTo>
                <a:lnTo>
                  <a:pt x="0" y="0"/>
                </a:lnTo>
                <a:lnTo>
                  <a:pt x="798" y="892"/>
                </a:lnTo>
                <a:lnTo>
                  <a:pt x="0" y="1784"/>
                </a:lnTo>
                <a:lnTo>
                  <a:pt x="453" y="1784"/>
                </a:lnTo>
                <a:lnTo>
                  <a:pt x="1247" y="892"/>
                </a:lnTo>
                <a:lnTo>
                  <a:pt x="453" y="0"/>
                </a:ln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22" name="Freeform 121"/>
          <p:cNvSpPr>
            <a:spLocks noChangeArrowheads="1"/>
          </p:cNvSpPr>
          <p:nvPr/>
        </p:nvSpPr>
        <p:spPr bwMode="auto">
          <a:xfrm>
            <a:off x="16167772" y="10399704"/>
            <a:ext cx="901348" cy="1279024"/>
          </a:xfrm>
          <a:custGeom>
            <a:avLst/>
            <a:gdLst>
              <a:gd name="T0" fmla="*/ 0 w 1254"/>
              <a:gd name="T1" fmla="*/ 1777 h 1778"/>
              <a:gd name="T2" fmla="*/ 454 w 1254"/>
              <a:gd name="T3" fmla="*/ 1777 h 1778"/>
              <a:gd name="T4" fmla="*/ 1253 w 1254"/>
              <a:gd name="T5" fmla="*/ 891 h 1778"/>
              <a:gd name="T6" fmla="*/ 454 w 1254"/>
              <a:gd name="T7" fmla="*/ 0 h 1778"/>
              <a:gd name="T8" fmla="*/ 0 w 1254"/>
              <a:gd name="T9" fmla="*/ 0 h 1778"/>
              <a:gd name="T10" fmla="*/ 799 w 1254"/>
              <a:gd name="T11" fmla="*/ 891 h 1778"/>
              <a:gd name="T12" fmla="*/ 0 w 1254"/>
              <a:gd name="T13" fmla="*/ 1777 h 1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4" h="1778">
                <a:moveTo>
                  <a:pt x="0" y="1777"/>
                </a:moveTo>
                <a:lnTo>
                  <a:pt x="454" y="1777"/>
                </a:lnTo>
                <a:lnTo>
                  <a:pt x="1253" y="891"/>
                </a:lnTo>
                <a:lnTo>
                  <a:pt x="454" y="0"/>
                </a:lnTo>
                <a:lnTo>
                  <a:pt x="0" y="0"/>
                </a:lnTo>
                <a:lnTo>
                  <a:pt x="799" y="891"/>
                </a:lnTo>
                <a:lnTo>
                  <a:pt x="0" y="1777"/>
                </a:lnTo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23" name="Freeform 122"/>
          <p:cNvSpPr>
            <a:spLocks noChangeArrowheads="1"/>
          </p:cNvSpPr>
          <p:nvPr/>
        </p:nvSpPr>
        <p:spPr bwMode="auto">
          <a:xfrm>
            <a:off x="12094417" y="10371054"/>
            <a:ext cx="904521" cy="1285372"/>
          </a:xfrm>
          <a:custGeom>
            <a:avLst/>
            <a:gdLst>
              <a:gd name="T0" fmla="*/ 455 w 1255"/>
              <a:gd name="T1" fmla="*/ 0 h 1785"/>
              <a:gd name="T2" fmla="*/ 0 w 1255"/>
              <a:gd name="T3" fmla="*/ 0 h 1785"/>
              <a:gd name="T4" fmla="*/ 800 w 1255"/>
              <a:gd name="T5" fmla="*/ 892 h 1785"/>
              <a:gd name="T6" fmla="*/ 0 w 1255"/>
              <a:gd name="T7" fmla="*/ 1784 h 1785"/>
              <a:gd name="T8" fmla="*/ 455 w 1255"/>
              <a:gd name="T9" fmla="*/ 1784 h 1785"/>
              <a:gd name="T10" fmla="*/ 1254 w 1255"/>
              <a:gd name="T11" fmla="*/ 892 h 1785"/>
              <a:gd name="T12" fmla="*/ 455 w 1255"/>
              <a:gd name="T13" fmla="*/ 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5" h="1785">
                <a:moveTo>
                  <a:pt x="455" y="0"/>
                </a:moveTo>
                <a:lnTo>
                  <a:pt x="0" y="0"/>
                </a:lnTo>
                <a:lnTo>
                  <a:pt x="800" y="892"/>
                </a:lnTo>
                <a:lnTo>
                  <a:pt x="0" y="1784"/>
                </a:lnTo>
                <a:lnTo>
                  <a:pt x="455" y="1784"/>
                </a:lnTo>
                <a:lnTo>
                  <a:pt x="1254" y="892"/>
                </a:lnTo>
                <a:lnTo>
                  <a:pt x="455" y="0"/>
                </a:ln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24" name="Freeform 123"/>
          <p:cNvSpPr>
            <a:spLocks noChangeArrowheads="1"/>
          </p:cNvSpPr>
          <p:nvPr/>
        </p:nvSpPr>
        <p:spPr bwMode="auto">
          <a:xfrm>
            <a:off x="12570480" y="4193415"/>
            <a:ext cx="898173" cy="1285372"/>
          </a:xfrm>
          <a:custGeom>
            <a:avLst/>
            <a:gdLst>
              <a:gd name="T0" fmla="*/ 453 w 1248"/>
              <a:gd name="T1" fmla="*/ 0 h 1785"/>
              <a:gd name="T2" fmla="*/ 0 w 1248"/>
              <a:gd name="T3" fmla="*/ 0 h 1785"/>
              <a:gd name="T4" fmla="*/ 798 w 1248"/>
              <a:gd name="T5" fmla="*/ 892 h 1785"/>
              <a:gd name="T6" fmla="*/ 0 w 1248"/>
              <a:gd name="T7" fmla="*/ 1784 h 1785"/>
              <a:gd name="T8" fmla="*/ 453 w 1248"/>
              <a:gd name="T9" fmla="*/ 1784 h 1785"/>
              <a:gd name="T10" fmla="*/ 1247 w 1248"/>
              <a:gd name="T11" fmla="*/ 892 h 1785"/>
              <a:gd name="T12" fmla="*/ 453 w 1248"/>
              <a:gd name="T13" fmla="*/ 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48" h="1785">
                <a:moveTo>
                  <a:pt x="453" y="0"/>
                </a:moveTo>
                <a:lnTo>
                  <a:pt x="0" y="0"/>
                </a:lnTo>
                <a:lnTo>
                  <a:pt x="798" y="892"/>
                </a:lnTo>
                <a:lnTo>
                  <a:pt x="0" y="1784"/>
                </a:lnTo>
                <a:lnTo>
                  <a:pt x="453" y="1784"/>
                </a:lnTo>
                <a:lnTo>
                  <a:pt x="1247" y="892"/>
                </a:lnTo>
                <a:lnTo>
                  <a:pt x="453" y="0"/>
                </a:ln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25" name="Freeform 124"/>
          <p:cNvSpPr>
            <a:spLocks noChangeArrowheads="1"/>
          </p:cNvSpPr>
          <p:nvPr/>
        </p:nvSpPr>
        <p:spPr bwMode="auto">
          <a:xfrm>
            <a:off x="16167772" y="4199763"/>
            <a:ext cx="901348" cy="1279024"/>
          </a:xfrm>
          <a:custGeom>
            <a:avLst/>
            <a:gdLst>
              <a:gd name="T0" fmla="*/ 0 w 1254"/>
              <a:gd name="T1" fmla="*/ 1777 h 1778"/>
              <a:gd name="T2" fmla="*/ 454 w 1254"/>
              <a:gd name="T3" fmla="*/ 1777 h 1778"/>
              <a:gd name="T4" fmla="*/ 1253 w 1254"/>
              <a:gd name="T5" fmla="*/ 891 h 1778"/>
              <a:gd name="T6" fmla="*/ 454 w 1254"/>
              <a:gd name="T7" fmla="*/ 0 h 1778"/>
              <a:gd name="T8" fmla="*/ 0 w 1254"/>
              <a:gd name="T9" fmla="*/ 0 h 1778"/>
              <a:gd name="T10" fmla="*/ 799 w 1254"/>
              <a:gd name="T11" fmla="*/ 891 h 1778"/>
              <a:gd name="T12" fmla="*/ 0 w 1254"/>
              <a:gd name="T13" fmla="*/ 1777 h 1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4" h="1778">
                <a:moveTo>
                  <a:pt x="0" y="1777"/>
                </a:moveTo>
                <a:lnTo>
                  <a:pt x="454" y="1777"/>
                </a:lnTo>
                <a:lnTo>
                  <a:pt x="1253" y="891"/>
                </a:lnTo>
                <a:lnTo>
                  <a:pt x="454" y="0"/>
                </a:lnTo>
                <a:lnTo>
                  <a:pt x="0" y="0"/>
                </a:lnTo>
                <a:lnTo>
                  <a:pt x="799" y="891"/>
                </a:lnTo>
                <a:lnTo>
                  <a:pt x="0" y="1777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26" name="Freeform 125"/>
          <p:cNvSpPr>
            <a:spLocks noChangeArrowheads="1"/>
          </p:cNvSpPr>
          <p:nvPr/>
        </p:nvSpPr>
        <p:spPr bwMode="auto">
          <a:xfrm>
            <a:off x="12094417" y="4193415"/>
            <a:ext cx="904521" cy="1285372"/>
          </a:xfrm>
          <a:custGeom>
            <a:avLst/>
            <a:gdLst>
              <a:gd name="T0" fmla="*/ 455 w 1255"/>
              <a:gd name="T1" fmla="*/ 0 h 1785"/>
              <a:gd name="T2" fmla="*/ 0 w 1255"/>
              <a:gd name="T3" fmla="*/ 0 h 1785"/>
              <a:gd name="T4" fmla="*/ 800 w 1255"/>
              <a:gd name="T5" fmla="*/ 892 h 1785"/>
              <a:gd name="T6" fmla="*/ 0 w 1255"/>
              <a:gd name="T7" fmla="*/ 1784 h 1785"/>
              <a:gd name="T8" fmla="*/ 455 w 1255"/>
              <a:gd name="T9" fmla="*/ 1784 h 1785"/>
              <a:gd name="T10" fmla="*/ 1254 w 1255"/>
              <a:gd name="T11" fmla="*/ 892 h 1785"/>
              <a:gd name="T12" fmla="*/ 455 w 1255"/>
              <a:gd name="T13" fmla="*/ 0 h 17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55" h="1785">
                <a:moveTo>
                  <a:pt x="455" y="0"/>
                </a:moveTo>
                <a:lnTo>
                  <a:pt x="0" y="0"/>
                </a:lnTo>
                <a:lnTo>
                  <a:pt x="800" y="892"/>
                </a:lnTo>
                <a:lnTo>
                  <a:pt x="0" y="1784"/>
                </a:lnTo>
                <a:lnTo>
                  <a:pt x="455" y="1784"/>
                </a:lnTo>
                <a:lnTo>
                  <a:pt x="1254" y="892"/>
                </a:lnTo>
                <a:lnTo>
                  <a:pt x="455" y="0"/>
                </a:lnTo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130" name="Subtitle 2"/>
          <p:cNvSpPr txBox="1">
            <a:spLocks/>
          </p:cNvSpPr>
          <p:nvPr/>
        </p:nvSpPr>
        <p:spPr>
          <a:xfrm>
            <a:off x="3193086" y="6317957"/>
            <a:ext cx="8127577" cy="681279"/>
          </a:xfrm>
          <a:prstGeom prst="rect">
            <a:avLst/>
          </a:prstGeom>
        </p:spPr>
        <p:txBody>
          <a:bodyPr vert="horz" wrap="square" lIns="217490" tIns="108745" rIns="217490" bIns="108745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364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Light" charset="0"/>
                <a:cs typeface="Lato Light" charset="0"/>
              </a:rPr>
              <a:t>PERISIAN BARU</a:t>
            </a:r>
          </a:p>
        </p:txBody>
      </p:sp>
      <p:sp>
        <p:nvSpPr>
          <p:cNvPr id="132" name="Subtitle 2"/>
          <p:cNvSpPr txBox="1">
            <a:spLocks/>
          </p:cNvSpPr>
          <p:nvPr/>
        </p:nvSpPr>
        <p:spPr>
          <a:xfrm>
            <a:off x="3303012" y="8380708"/>
            <a:ext cx="8017651" cy="681279"/>
          </a:xfrm>
          <a:prstGeom prst="rect">
            <a:avLst/>
          </a:prstGeom>
        </p:spPr>
        <p:txBody>
          <a:bodyPr vert="horz" wrap="square" lIns="217490" tIns="108745" rIns="217490" bIns="108745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364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Light" charset="0"/>
                <a:cs typeface="Lato Light" charset="0"/>
              </a:rPr>
              <a:t>MEMPERBAHARUI PERISIAN</a:t>
            </a:r>
          </a:p>
        </p:txBody>
      </p:sp>
      <p:sp>
        <p:nvSpPr>
          <p:cNvPr id="133" name="Subtitle 2"/>
          <p:cNvSpPr txBox="1">
            <a:spLocks/>
          </p:cNvSpPr>
          <p:nvPr/>
        </p:nvSpPr>
        <p:spPr>
          <a:xfrm>
            <a:off x="2958950" y="10472494"/>
            <a:ext cx="9229876" cy="1142944"/>
          </a:xfrm>
          <a:prstGeom prst="rect">
            <a:avLst/>
          </a:prstGeom>
        </p:spPr>
        <p:txBody>
          <a:bodyPr vert="horz" wrap="square" lIns="217490" tIns="108745" rIns="217490" bIns="108745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364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Light" charset="0"/>
                <a:cs typeface="Lato Light" charset="0"/>
              </a:rPr>
              <a:t>PERISIAN YANG TELAH DINYATAKAN DIDALAM PROPOSAL DAN DITETAPKAN PIHAK PENAJA. </a:t>
            </a:r>
          </a:p>
        </p:txBody>
      </p:sp>
      <p:sp>
        <p:nvSpPr>
          <p:cNvPr id="134" name="Subtitle 2"/>
          <p:cNvSpPr txBox="1">
            <a:spLocks/>
          </p:cNvSpPr>
          <p:nvPr/>
        </p:nvSpPr>
        <p:spPr>
          <a:xfrm>
            <a:off x="3058029" y="4320402"/>
            <a:ext cx="4659083" cy="681279"/>
          </a:xfrm>
          <a:prstGeom prst="rect">
            <a:avLst/>
          </a:prstGeom>
        </p:spPr>
        <p:txBody>
          <a:bodyPr vert="horz" wrap="square" lIns="217490" tIns="108745" rIns="217490" bIns="108745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1087636" rtl="0" eaLnBrk="1" fontAlgn="auto" latinLnBrk="0" hangingPunct="1">
              <a:lnSpc>
                <a:spcPts val="364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US" sz="3200" noProof="0" dirty="0">
                <a:solidFill>
                  <a:prstClr val="white"/>
                </a:solidFill>
                <a:latin typeface="+mn-lt"/>
                <a:ea typeface="Lato Light" charset="0"/>
                <a:cs typeface="Lato Light" charset="0"/>
              </a:rPr>
              <a:t>SEWAAN PERISIAN</a:t>
            </a:r>
            <a:endParaRPr kumimoji="0" 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Lato Light" charset="0"/>
              <a:cs typeface="Lato Light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7131466" y="1084297"/>
            <a:ext cx="10317212" cy="144653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algn="ctr"/>
            <a:r>
              <a:rPr lang="en-MY" sz="8800" b="1" dirty="0">
                <a:solidFill>
                  <a:schemeClr val="tx2"/>
                </a:solidFill>
                <a:latin typeface="+mn-lt"/>
                <a:ea typeface="Lato" charset="0"/>
                <a:cs typeface="Lato" charset="0"/>
              </a:rPr>
              <a:t>PEMBELIAN PERISIAN</a:t>
            </a:r>
            <a:endParaRPr lang="id-ID" sz="8800" b="1" dirty="0">
              <a:solidFill>
                <a:schemeClr val="tx2"/>
              </a:solidFill>
              <a:latin typeface="+mn-lt"/>
              <a:ea typeface="Lato" charset="0"/>
              <a:cs typeface="Lato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18123616" y="4146044"/>
            <a:ext cx="367921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8800" b="1" dirty="0">
                <a:ln w="12700">
                  <a:solidFill>
                    <a:schemeClr val="accent1"/>
                  </a:solidFill>
                  <a:prstDash val="solid"/>
                </a:ln>
                <a:pattFill prst="pct50">
                  <a:fgClr>
                    <a:schemeClr val="accent1"/>
                  </a:fgClr>
                  <a:bgClr>
                    <a:schemeClr val="accent1">
                      <a:lumMod val="20000"/>
                      <a:lumOff val="80000"/>
                    </a:schemeClr>
                  </a:bgClr>
                </a:pattFill>
                <a:effectLst>
                  <a:outerShdw dist="38100" dir="2640000" algn="bl" rotWithShape="0">
                    <a:schemeClr val="accent1"/>
                  </a:outerShdw>
                </a:effectLst>
                <a:latin typeface="+mn-lt"/>
              </a:rPr>
              <a:t>B24000</a:t>
            </a:r>
            <a:endParaRPr lang="en-US" sz="8800" b="1" cap="none" spc="0" dirty="0">
              <a:ln w="12700">
                <a:solidFill>
                  <a:schemeClr val="accent1"/>
                </a:solidFill>
                <a:prstDash val="solid"/>
              </a:ln>
              <a:pattFill prst="pct50">
                <a:fgClr>
                  <a:schemeClr val="accent1"/>
                </a:fgClr>
                <a:bgClr>
                  <a:schemeClr val="accent1">
                    <a:lumMod val="20000"/>
                    <a:lumOff val="80000"/>
                  </a:schemeClr>
                </a:bgClr>
              </a:pattFill>
              <a:effectLst>
                <a:outerShdw dist="38100" dir="2640000" algn="bl" rotWithShape="0">
                  <a:schemeClr val="accent1"/>
                </a:outerShdw>
              </a:effectLst>
              <a:latin typeface="+mn-lt"/>
            </a:endParaRPr>
          </a:p>
        </p:txBody>
      </p:sp>
      <p:sp>
        <p:nvSpPr>
          <p:cNvPr id="90" name="Rectangle 89"/>
          <p:cNvSpPr/>
          <p:nvPr/>
        </p:nvSpPr>
        <p:spPr>
          <a:xfrm>
            <a:off x="18217131" y="6066105"/>
            <a:ext cx="367921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8800" b="1" dirty="0">
                <a:ln w="12700">
                  <a:solidFill>
                    <a:schemeClr val="accent1"/>
                  </a:solidFill>
                  <a:prstDash val="solid"/>
                </a:ln>
                <a:solidFill>
                  <a:srgbClr val="92D050"/>
                </a:solidFill>
                <a:effectLst>
                  <a:outerShdw dist="38100" dir="2640000" algn="bl" rotWithShape="0">
                    <a:schemeClr val="accent1"/>
                  </a:outerShdw>
                </a:effectLst>
                <a:latin typeface="+mn-lt"/>
              </a:rPr>
              <a:t>B27000</a:t>
            </a:r>
            <a:endParaRPr lang="en-US" sz="8800" b="1" cap="none" spc="0" dirty="0">
              <a:ln w="12700">
                <a:solidFill>
                  <a:schemeClr val="accent1"/>
                </a:solidFill>
                <a:prstDash val="solid"/>
              </a:ln>
              <a:solidFill>
                <a:srgbClr val="92D050"/>
              </a:solidFill>
              <a:effectLst>
                <a:outerShdw dist="38100" dir="2640000" algn="bl" rotWithShape="0">
                  <a:schemeClr val="accent1"/>
                </a:outerShdw>
              </a:effectLst>
              <a:latin typeface="+mn-lt"/>
            </a:endParaRPr>
          </a:p>
        </p:txBody>
      </p:sp>
      <p:sp>
        <p:nvSpPr>
          <p:cNvPr id="91" name="Rectangle 90"/>
          <p:cNvSpPr/>
          <p:nvPr/>
        </p:nvSpPr>
        <p:spPr>
          <a:xfrm>
            <a:off x="18302805" y="8077102"/>
            <a:ext cx="367921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8800" b="1" dirty="0">
                <a:ln/>
                <a:solidFill>
                  <a:schemeClr val="accent3"/>
                </a:solidFill>
                <a:latin typeface="+mn-lt"/>
              </a:rPr>
              <a:t>B29000</a:t>
            </a:r>
          </a:p>
        </p:txBody>
      </p:sp>
      <p:sp>
        <p:nvSpPr>
          <p:cNvPr id="92" name="Rectangle 91"/>
          <p:cNvSpPr/>
          <p:nvPr/>
        </p:nvSpPr>
        <p:spPr>
          <a:xfrm>
            <a:off x="18433797" y="10168888"/>
            <a:ext cx="3679212" cy="144655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8800" b="1" dirty="0">
                <a:ln/>
                <a:solidFill>
                  <a:schemeClr val="accent4"/>
                </a:solidFill>
                <a:latin typeface="+mn-lt"/>
              </a:rPr>
              <a:t>B36000</a:t>
            </a:r>
          </a:p>
        </p:txBody>
      </p:sp>
      <p:sp>
        <p:nvSpPr>
          <p:cNvPr id="62" name="Freeform 61"/>
          <p:cNvSpPr>
            <a:spLocks noChangeArrowheads="1"/>
          </p:cNvSpPr>
          <p:nvPr/>
        </p:nvSpPr>
        <p:spPr bwMode="auto">
          <a:xfrm>
            <a:off x="7435333" y="4199763"/>
            <a:ext cx="6534773" cy="1529754"/>
          </a:xfrm>
          <a:custGeom>
            <a:avLst/>
            <a:gdLst>
              <a:gd name="T0" fmla="*/ 8268 w 9062"/>
              <a:gd name="T1" fmla="*/ 0 h 1778"/>
              <a:gd name="T2" fmla="*/ 9061 w 9062"/>
              <a:gd name="T3" fmla="*/ 891 h 1778"/>
              <a:gd name="T4" fmla="*/ 8268 w 9062"/>
              <a:gd name="T5" fmla="*/ 1777 h 1778"/>
              <a:gd name="T6" fmla="*/ 0 w 9062"/>
              <a:gd name="T7" fmla="*/ 1777 h 1778"/>
              <a:gd name="T8" fmla="*/ 0 w 9062"/>
              <a:gd name="T9" fmla="*/ 0 h 1778"/>
              <a:gd name="T10" fmla="*/ 8268 w 9062"/>
              <a:gd name="T11" fmla="*/ 0 h 17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9062" h="1778">
                <a:moveTo>
                  <a:pt x="8268" y="0"/>
                </a:moveTo>
                <a:lnTo>
                  <a:pt x="9061" y="891"/>
                </a:lnTo>
                <a:lnTo>
                  <a:pt x="8268" y="1777"/>
                </a:lnTo>
                <a:lnTo>
                  <a:pt x="0" y="1777"/>
                </a:lnTo>
                <a:lnTo>
                  <a:pt x="0" y="0"/>
                </a:lnTo>
                <a:lnTo>
                  <a:pt x="8268" y="0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pic>
        <p:nvPicPr>
          <p:cNvPr id="94" name="Picture 2" descr="Image result for RMC UTM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61503" y="12417167"/>
            <a:ext cx="4467225" cy="10191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801245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" name="Google Shape;185;p3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33541" b="33540"/>
          <a:stretch/>
        </p:blipFill>
        <p:spPr>
          <a:xfrm>
            <a:off x="59884" y="4620700"/>
            <a:ext cx="24377649" cy="5349875"/>
          </a:xfrm>
          <a:prstGeom prst="rect">
            <a:avLst/>
          </a:prstGeom>
          <a:noFill/>
          <a:ln>
            <a:noFill/>
          </a:ln>
        </p:spPr>
      </p:pic>
      <p:sp>
        <p:nvSpPr>
          <p:cNvPr id="186" name="Google Shape;186;p3"/>
          <p:cNvSpPr/>
          <p:nvPr/>
        </p:nvSpPr>
        <p:spPr>
          <a:xfrm>
            <a:off x="0" y="4637395"/>
            <a:ext cx="24377649" cy="5349949"/>
          </a:xfrm>
          <a:prstGeom prst="rect">
            <a:avLst/>
          </a:prstGeom>
          <a:solidFill>
            <a:srgbClr val="202832">
              <a:alpha val="77647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lt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graphicFrame>
        <p:nvGraphicFramePr>
          <p:cNvPr id="187" name="Google Shape;187;p3"/>
          <p:cNvGraphicFramePr/>
          <p:nvPr>
            <p:extLst>
              <p:ext uri="{D42A27DB-BD31-4B8C-83A1-F6EECF244321}">
                <p14:modId xmlns:p14="http://schemas.microsoft.com/office/powerpoint/2010/main" val="364054549"/>
              </p:ext>
            </p:extLst>
          </p:nvPr>
        </p:nvGraphicFramePr>
        <p:xfrm>
          <a:off x="3810493" y="5056247"/>
          <a:ext cx="4086999" cy="43183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88" name="Google Shape;188;p3"/>
          <p:cNvGraphicFramePr/>
          <p:nvPr>
            <p:extLst>
              <p:ext uri="{D42A27DB-BD31-4B8C-83A1-F6EECF244321}">
                <p14:modId xmlns:p14="http://schemas.microsoft.com/office/powerpoint/2010/main" val="899275932"/>
              </p:ext>
            </p:extLst>
          </p:nvPr>
        </p:nvGraphicFramePr>
        <p:xfrm>
          <a:off x="9941656" y="5343164"/>
          <a:ext cx="4086999" cy="431834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89" name="Google Shape;189;p3"/>
          <p:cNvGraphicFramePr/>
          <p:nvPr>
            <p:extLst>
              <p:ext uri="{D42A27DB-BD31-4B8C-83A1-F6EECF244321}">
                <p14:modId xmlns:p14="http://schemas.microsoft.com/office/powerpoint/2010/main" val="3095128118"/>
              </p:ext>
            </p:extLst>
          </p:nvPr>
        </p:nvGraphicFramePr>
        <p:xfrm>
          <a:off x="16277196" y="4975585"/>
          <a:ext cx="3826603" cy="43183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190" name="Google Shape;190;p3"/>
          <p:cNvSpPr txBox="1"/>
          <p:nvPr/>
        </p:nvSpPr>
        <p:spPr>
          <a:xfrm>
            <a:off x="4680145" y="6599599"/>
            <a:ext cx="1975321" cy="1549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850" tIns="121925" rIns="243850" bIns="121925" anchor="ctr" anchorCtr="0">
            <a:noAutofit/>
          </a:bodyPr>
          <a:lstStyle/>
          <a:p>
            <a:pPr marL="0" marR="0" lvl="0" indent="0" algn="ctr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Open Sans"/>
              <a:buNone/>
            </a:pPr>
            <a:r>
              <a:rPr lang="en-US" sz="7200" b="1" i="0" u="none" strike="noStrike" cap="none" dirty="0">
                <a:solidFill>
                  <a:schemeClr val="lt1"/>
                </a:solidFill>
                <a:latin typeface="Calibri" panose="020F0502020204030204" pitchFamily="34" charset="0"/>
                <a:ea typeface="Open Sans"/>
                <a:cs typeface="Calibri" panose="020F0502020204030204" pitchFamily="34" charset="0"/>
                <a:sym typeface="Open Sans"/>
              </a:rPr>
              <a:t>V26</a:t>
            </a:r>
            <a:endParaRPr sz="7200" b="1" i="0" u="none" strike="noStrike" cap="none" dirty="0">
              <a:solidFill>
                <a:schemeClr val="lt1"/>
              </a:solidFill>
              <a:latin typeface="Calibri" panose="020F0502020204030204" pitchFamily="34" charset="0"/>
              <a:ea typeface="Open Sans"/>
              <a:cs typeface="Calibri" panose="020F0502020204030204" pitchFamily="34" charset="0"/>
              <a:sym typeface="Open Sans"/>
            </a:endParaRPr>
          </a:p>
        </p:txBody>
      </p:sp>
      <p:sp>
        <p:nvSpPr>
          <p:cNvPr id="191" name="Google Shape;191;p3"/>
          <p:cNvSpPr txBox="1"/>
          <p:nvPr/>
        </p:nvSpPr>
        <p:spPr>
          <a:xfrm>
            <a:off x="11017725" y="6599600"/>
            <a:ext cx="1975321" cy="1549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850" tIns="121925" rIns="243850" bIns="121925" anchor="ctr" anchorCtr="0">
            <a:noAutofit/>
          </a:bodyPr>
          <a:lstStyle/>
          <a:p>
            <a:pPr marL="0" marR="0" lvl="0" indent="0" algn="ctr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Open Sans"/>
              <a:buNone/>
            </a:pPr>
            <a:r>
              <a:rPr lang="en-US" sz="7200" dirty="0">
                <a:solidFill>
                  <a:schemeClr val="lt1"/>
                </a:solidFill>
                <a:latin typeface="Calibri" panose="020F0502020204030204" pitchFamily="34" charset="0"/>
                <a:ea typeface="Open Sans"/>
                <a:cs typeface="Calibri" panose="020F0502020204030204" pitchFamily="34" charset="0"/>
                <a:sym typeface="Open Sans"/>
              </a:rPr>
              <a:t>V29</a:t>
            </a:r>
            <a:endParaRPr sz="7200" b="0" i="0" u="none" strike="noStrike" cap="none" dirty="0">
              <a:solidFill>
                <a:schemeClr val="lt1"/>
              </a:solidFill>
              <a:latin typeface="Calibri" panose="020F0502020204030204" pitchFamily="34" charset="0"/>
              <a:ea typeface="Open Sans"/>
              <a:cs typeface="Calibri" panose="020F0502020204030204" pitchFamily="34" charset="0"/>
              <a:sym typeface="Open Sans"/>
            </a:endParaRPr>
          </a:p>
        </p:txBody>
      </p:sp>
      <p:sp>
        <p:nvSpPr>
          <p:cNvPr id="192" name="Google Shape;192;p3"/>
          <p:cNvSpPr txBox="1"/>
          <p:nvPr/>
        </p:nvSpPr>
        <p:spPr>
          <a:xfrm>
            <a:off x="17227830" y="6521130"/>
            <a:ext cx="1975321" cy="15490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43850" tIns="121925" rIns="243850" bIns="121925" anchor="ctr" anchorCtr="0">
            <a:noAutofit/>
          </a:bodyPr>
          <a:lstStyle/>
          <a:p>
            <a:pPr marL="0" marR="0" lvl="0" indent="0" algn="ctr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400"/>
              <a:buFont typeface="Open Sans"/>
              <a:buNone/>
            </a:pPr>
            <a:r>
              <a:rPr lang="en-US" sz="7200" b="1" i="0" u="none" strike="noStrike" cap="none" dirty="0">
                <a:solidFill>
                  <a:schemeClr val="lt1"/>
                </a:solidFill>
                <a:latin typeface="Calibri" panose="020F0502020204030204" pitchFamily="34" charset="0"/>
                <a:ea typeface="Open Sans"/>
                <a:cs typeface="Calibri" panose="020F0502020204030204" pitchFamily="34" charset="0"/>
                <a:sym typeface="Open Sans"/>
              </a:rPr>
              <a:t>V35</a:t>
            </a:r>
            <a:endParaRPr sz="7200" b="1" i="0" u="none" strike="noStrike" cap="none" dirty="0">
              <a:solidFill>
                <a:schemeClr val="lt1"/>
              </a:solidFill>
              <a:latin typeface="Calibri" panose="020F0502020204030204" pitchFamily="34" charset="0"/>
              <a:ea typeface="Open Sans"/>
              <a:cs typeface="Calibri" panose="020F0502020204030204" pitchFamily="34" charset="0"/>
              <a:sym typeface="Open Sans"/>
            </a:endParaRPr>
          </a:p>
        </p:txBody>
      </p:sp>
      <p:sp>
        <p:nvSpPr>
          <p:cNvPr id="193" name="Google Shape;193;p3"/>
          <p:cNvSpPr txBox="1"/>
          <p:nvPr/>
        </p:nvSpPr>
        <p:spPr>
          <a:xfrm>
            <a:off x="1974851" y="11374270"/>
            <a:ext cx="6365744" cy="18587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500" b="0" i="0" u="none" strike="noStrike" cap="none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Membeli</a:t>
            </a:r>
            <a:r>
              <a:rPr lang="en-US" sz="3500" b="0" i="0" u="none" strike="noStrike" cap="none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500" b="0" i="0" u="none" strike="noStrike" cap="none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barang</a:t>
            </a:r>
            <a:r>
              <a:rPr lang="en-US" sz="3500" b="0" i="0" u="none" strike="noStrike" cap="none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500" b="0" i="0" u="none" strike="noStrike" cap="none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serta</a:t>
            </a:r>
            <a:r>
              <a:rPr lang="en-US" sz="3500" b="0" i="0" u="none" strike="noStrike" cap="none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5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p</a:t>
            </a:r>
            <a:r>
              <a:rPr lang="en-US" sz="3500" b="0" i="0" u="none" strike="noStrike" cap="none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emasangan</a:t>
            </a:r>
            <a:r>
              <a:rPr lang="en-US" sz="3500" b="0" i="0" u="none" strike="noStrike" cap="none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500" b="0" i="0" u="none" strike="noStrike" cap="none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untuk</a:t>
            </a:r>
            <a:r>
              <a:rPr lang="en-US" sz="35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500" b="0" i="0" u="none" strike="noStrike" cap="none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alat</a:t>
            </a:r>
            <a:r>
              <a:rPr lang="en-US" sz="3500" b="0" i="0" u="none" strike="noStrike" cap="none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500" b="0" i="0" u="none" strike="noStrike" cap="none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tersebut</a:t>
            </a:r>
            <a:r>
              <a:rPr lang="en-US" sz="35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5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diuji</a:t>
            </a:r>
            <a:r>
              <a:rPr lang="en-US" sz="35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.</a:t>
            </a:r>
            <a:endParaRPr sz="35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4" name="Google Shape;194;p3"/>
          <p:cNvSpPr txBox="1"/>
          <p:nvPr/>
        </p:nvSpPr>
        <p:spPr>
          <a:xfrm>
            <a:off x="3128883" y="10259382"/>
            <a:ext cx="4057679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i="0" u="none" strike="noStrike" cap="none" dirty="0" err="1">
                <a:solidFill>
                  <a:schemeClr val="accent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Bekalan</a:t>
            </a:r>
            <a:r>
              <a:rPr lang="en-US" sz="4000" b="1" i="0" u="none" strike="noStrike" cap="none" dirty="0">
                <a:solidFill>
                  <a:schemeClr val="accent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 </a:t>
            </a:r>
            <a:endParaRPr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5" name="Google Shape;195;p3"/>
          <p:cNvSpPr txBox="1"/>
          <p:nvPr/>
        </p:nvSpPr>
        <p:spPr>
          <a:xfrm>
            <a:off x="9982114" y="10218748"/>
            <a:ext cx="405768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i="0" u="none" strike="noStrike" cap="none" dirty="0" err="1">
                <a:solidFill>
                  <a:schemeClr val="accent3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Perkhidmatan</a:t>
            </a:r>
            <a:endParaRPr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6" name="Google Shape;196;p3"/>
          <p:cNvSpPr txBox="1"/>
          <p:nvPr/>
        </p:nvSpPr>
        <p:spPr>
          <a:xfrm>
            <a:off x="16277196" y="10324306"/>
            <a:ext cx="5170922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i="0" u="none" strike="noStrike" cap="none" dirty="0" err="1">
                <a:solidFill>
                  <a:schemeClr val="accent4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Bekalan</a:t>
            </a:r>
            <a:endParaRPr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7" name="Google Shape;197;p3"/>
          <p:cNvSpPr txBox="1"/>
          <p:nvPr/>
        </p:nvSpPr>
        <p:spPr>
          <a:xfrm>
            <a:off x="8972551" y="11425906"/>
            <a:ext cx="6028130" cy="18070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0" i="0" u="none" strike="noStrike" cap="none" dirty="0" err="1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Perkhidmatan</a:t>
            </a:r>
            <a:r>
              <a:rPr lang="en-US" sz="3200" b="0" i="0" u="none" strike="noStrike" cap="none" dirty="0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b="0" i="0" u="none" strike="noStrike" cap="none" dirty="0" err="1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memasang</a:t>
            </a:r>
            <a:r>
              <a:rPr lang="en-US" sz="3200" b="0" i="0" u="none" strike="noStrike" cap="none" dirty="0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b="0" i="0" u="none" strike="noStrike" cap="none" dirty="0" err="1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atau</a:t>
            </a:r>
            <a:r>
              <a:rPr lang="en-US" sz="3200" b="0" i="0" u="none" strike="noStrike" cap="none" dirty="0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b="0" i="0" u="none" strike="noStrike" cap="none" dirty="0" err="1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menggabungkan</a:t>
            </a:r>
            <a:r>
              <a:rPr lang="en-US" sz="3200" b="0" i="0" u="none" strike="noStrike" cap="none" dirty="0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b="0" i="0" u="none" strike="noStrike" cap="none" dirty="0" err="1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bahagian</a:t>
            </a:r>
            <a:r>
              <a:rPr lang="en-US" sz="3200" b="0" i="0" u="none" strike="noStrike" cap="none" dirty="0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b="0" i="0" u="none" strike="noStrike" cap="none" dirty="0" err="1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alat</a:t>
            </a:r>
            <a:r>
              <a:rPr lang="en-US" sz="3200" b="0" i="0" u="none" strike="noStrike" cap="none" dirty="0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b="0" i="0" u="none" strike="noStrike" cap="none" dirty="0" err="1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tanpa</a:t>
            </a:r>
            <a:r>
              <a:rPr lang="en-US" sz="3200" b="0" i="0" u="none" strike="noStrike" cap="none" dirty="0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b="0" i="0" u="none" strike="noStrike" cap="none" dirty="0" err="1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bekalan</a:t>
            </a:r>
            <a:r>
              <a:rPr lang="en-US" sz="3200" b="0" i="0" u="none" strike="noStrike" cap="none" dirty="0">
                <a:solidFill>
                  <a:schemeClr val="dk1"/>
                </a:solidFill>
                <a:highlight>
                  <a:srgbClr val="C0C0C0"/>
                </a:highlight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.</a:t>
            </a:r>
            <a:endParaRPr sz="3200" dirty="0">
              <a:highlight>
                <a:srgbClr val="C0C0C0"/>
              </a:highlight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98" name="Google Shape;198;p3"/>
          <p:cNvSpPr txBox="1"/>
          <p:nvPr/>
        </p:nvSpPr>
        <p:spPr>
          <a:xfrm>
            <a:off x="15670174" y="11425906"/>
            <a:ext cx="6732625" cy="18070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lvl="0" algn="ctr">
              <a:lnSpc>
                <a:spcPct val="120000"/>
              </a:lnSpc>
            </a:pP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Membeli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barang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serta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pemasangan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dan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menjadi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satu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peralatan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untuk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menguji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sesuatu</a:t>
            </a:r>
            <a:r>
              <a:rPr lang="en-US" sz="3200" dirty="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3200" dirty="0" err="1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penyelidikan</a:t>
            </a:r>
            <a:endParaRPr sz="3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199" name="Google Shape;199;p3"/>
          <p:cNvGrpSpPr/>
          <p:nvPr/>
        </p:nvGrpSpPr>
        <p:grpSpPr>
          <a:xfrm>
            <a:off x="942976" y="483017"/>
            <a:ext cx="21459824" cy="4318348"/>
            <a:chOff x="6361236" y="483017"/>
            <a:chExt cx="11655185" cy="4137682"/>
          </a:xfrm>
        </p:grpSpPr>
        <p:sp>
          <p:nvSpPr>
            <p:cNvPr id="200" name="Google Shape;200;p3"/>
            <p:cNvSpPr txBox="1"/>
            <p:nvPr/>
          </p:nvSpPr>
          <p:spPr>
            <a:xfrm>
              <a:off x="7800636" y="483017"/>
              <a:ext cx="8735251" cy="141548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00" tIns="45700" rIns="91400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9000" b="1" i="0" u="none" strike="noStrike" cap="none" dirty="0">
                  <a:solidFill>
                    <a:schemeClr val="dk2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rPr>
                <a:t>FABRIKASI</a:t>
              </a:r>
              <a:endParaRPr sz="9000" b="1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endParaRPr>
            </a:p>
          </p:txBody>
        </p:sp>
        <p:sp>
          <p:nvSpPr>
            <p:cNvPr id="201" name="Google Shape;201;p3"/>
            <p:cNvSpPr/>
            <p:nvPr/>
          </p:nvSpPr>
          <p:spPr>
            <a:xfrm>
              <a:off x="11412311" y="2470667"/>
              <a:ext cx="1553038" cy="91437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325" tIns="45650" rIns="91325" bIns="4565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 b="0" i="0" u="none" strike="noStrike" cap="none">
                <a:solidFill>
                  <a:schemeClr val="accent2"/>
                </a:solidFill>
                <a:latin typeface="Calibri" panose="020F0502020204030204" pitchFamily="34" charset="0"/>
                <a:ea typeface="Open Sans Light"/>
                <a:cs typeface="Calibri" panose="020F0502020204030204" pitchFamily="34" charset="0"/>
                <a:sym typeface="Open Sans Light"/>
              </a:endParaRPr>
            </a:p>
          </p:txBody>
        </p:sp>
        <p:sp>
          <p:nvSpPr>
            <p:cNvPr id="202" name="Google Shape;202;p3"/>
            <p:cNvSpPr txBox="1"/>
            <p:nvPr/>
          </p:nvSpPr>
          <p:spPr>
            <a:xfrm>
              <a:off x="6361236" y="2325370"/>
              <a:ext cx="11655185" cy="229532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17475" tIns="108725" rIns="217475" bIns="108725" anchor="t" anchorCtr="0">
              <a:noAutofit/>
            </a:bodyPr>
            <a:lstStyle/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3100"/>
                <a:buFont typeface="Arial"/>
                <a:buNone/>
              </a:pPr>
              <a:r>
                <a:rPr lang="en-MY" sz="4800" b="0" i="0" dirty="0" err="1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Fabrikasi</a:t>
              </a:r>
              <a:r>
                <a:rPr lang="en-MY" sz="4800" b="0" i="0" dirty="0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MY" sz="4800" b="0" i="0" dirty="0" err="1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adalah</a:t>
              </a:r>
              <a:r>
                <a:rPr lang="en-MY" sz="4800" b="0" i="0" dirty="0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proses </a:t>
              </a:r>
              <a:r>
                <a:rPr lang="en-MY" sz="4800" b="0" i="0" dirty="0" err="1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membina</a:t>
              </a:r>
              <a:r>
                <a:rPr lang="en-MY" sz="4800" b="0" i="0" dirty="0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MY" sz="4800" b="0" i="0" dirty="0" err="1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produk</a:t>
              </a:r>
              <a:r>
                <a:rPr lang="en-MY" sz="4800" b="0" i="0" dirty="0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MY" sz="4800" b="0" i="0" dirty="0" err="1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dengan</a:t>
              </a:r>
              <a:r>
                <a:rPr lang="en-MY" sz="4800" b="0" i="0" dirty="0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MY" sz="4800" b="0" i="0" dirty="0" err="1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menggabungkan</a:t>
              </a:r>
              <a:r>
                <a:rPr lang="en-MY" sz="4800" b="0" i="0" dirty="0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MY" sz="4800" b="0" i="0" dirty="0" err="1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bahagian</a:t>
              </a:r>
              <a:r>
                <a:rPr lang="en-MY" sz="4800" b="0" i="0" dirty="0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 yang </a:t>
              </a:r>
              <a:r>
                <a:rPr lang="en-MY" sz="4800" dirty="0" err="1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</a:t>
              </a:r>
              <a:r>
                <a:rPr lang="en-MY" sz="4800" b="0" i="0" dirty="0" err="1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eragam</a:t>
              </a:r>
              <a:r>
                <a:rPr lang="en-MY" sz="4800" dirty="0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dan </a:t>
              </a:r>
              <a:r>
                <a:rPr lang="en-MY" sz="4800" dirty="0" err="1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berkaitan</a:t>
              </a:r>
              <a:r>
                <a:rPr lang="en-MY" sz="4800" dirty="0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MY" sz="4800" dirty="0" err="1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antara</a:t>
              </a:r>
              <a:r>
                <a:rPr lang="en-MY" sz="4800" dirty="0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MY" sz="4800" dirty="0" err="1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satu</a:t>
              </a:r>
              <a:r>
                <a:rPr lang="en-MY" sz="4800" dirty="0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MY" sz="4800" dirty="0" err="1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sama</a:t>
              </a:r>
              <a:r>
                <a:rPr lang="en-MY" sz="4800" dirty="0">
                  <a:solidFill>
                    <a:srgbClr val="41414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lain</a:t>
              </a:r>
              <a:r>
                <a:rPr lang="en-MY" sz="4800" b="0" i="0" dirty="0">
                  <a:solidFill>
                    <a:srgbClr val="414141"/>
                  </a:solidFill>
                  <a:effectLst/>
                  <a:latin typeface="Calibri" panose="020F0502020204030204" pitchFamily="34" charset="0"/>
                  <a:cs typeface="Calibri" panose="020F0502020204030204" pitchFamily="34" charset="0"/>
                </a:rPr>
                <a:t>.</a:t>
              </a:r>
              <a:endParaRPr sz="4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20" name="Picture 19">
            <a:extLst>
              <a:ext uri="{FF2B5EF4-FFF2-40B4-BE49-F238E27FC236}">
                <a16:creationId xmlns:a16="http://schemas.microsoft.com/office/drawing/2014/main" id="{18D21631-0F1B-4EB2-9335-63701C6A5DAD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7975976" y="502606"/>
            <a:ext cx="4968671" cy="1621677"/>
          </a:xfrm>
          <a:prstGeom prst="rect">
            <a:avLst/>
          </a:prstGeom>
        </p:spPr>
      </p:pic>
    </p:spTree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1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/>
                                        <p:tgtEl>
                                          <p:spTgt spid="1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1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Oval 89"/>
          <p:cNvSpPr/>
          <p:nvPr/>
        </p:nvSpPr>
        <p:spPr>
          <a:xfrm>
            <a:off x="5030749" y="2329725"/>
            <a:ext cx="2326704" cy="232731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2938" tIns="91468" rIns="182938" bIns="91468" rtlCol="0" anchor="ctr"/>
          <a:lstStyle/>
          <a:p>
            <a:pPr algn="ctr" defTabSz="1828800">
              <a:buClrTx/>
            </a:pPr>
            <a:endParaRPr lang="en-US" sz="2800" kern="1200" dirty="0">
              <a:solidFill>
                <a:prstClr val="white"/>
              </a:solidFill>
            </a:endParaRPr>
          </a:p>
        </p:txBody>
      </p:sp>
      <p:cxnSp>
        <p:nvCxnSpPr>
          <p:cNvPr id="108" name="Straight Connector 107"/>
          <p:cNvCxnSpPr>
            <a:cxnSpLocks/>
          </p:cNvCxnSpPr>
          <p:nvPr/>
        </p:nvCxnSpPr>
        <p:spPr>
          <a:xfrm>
            <a:off x="6194101" y="4763359"/>
            <a:ext cx="0" cy="485070"/>
          </a:xfrm>
          <a:prstGeom prst="line">
            <a:avLst/>
          </a:prstGeom>
          <a:ln w="28575" cmpd="sng">
            <a:solidFill>
              <a:schemeClr val="bg1">
                <a:lumMod val="75000"/>
              </a:schemeClr>
            </a:solidFill>
            <a:tailEnd type="oval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2" name="Freeform 17"/>
          <p:cNvSpPr>
            <a:spLocks noChangeArrowheads="1"/>
          </p:cNvSpPr>
          <p:nvPr/>
        </p:nvSpPr>
        <p:spPr bwMode="auto">
          <a:xfrm>
            <a:off x="12348920" y="2768737"/>
            <a:ext cx="503534" cy="702482"/>
          </a:xfrm>
          <a:custGeom>
            <a:avLst/>
            <a:gdLst>
              <a:gd name="T0" fmla="*/ 326 w 503"/>
              <a:gd name="T1" fmla="*/ 142 h 703"/>
              <a:gd name="T2" fmla="*/ 168 w 503"/>
              <a:gd name="T3" fmla="*/ 142 h 703"/>
              <a:gd name="T4" fmla="*/ 168 w 503"/>
              <a:gd name="T5" fmla="*/ 134 h 703"/>
              <a:gd name="T6" fmla="*/ 184 w 503"/>
              <a:gd name="T7" fmla="*/ 125 h 703"/>
              <a:gd name="T8" fmla="*/ 310 w 503"/>
              <a:gd name="T9" fmla="*/ 125 h 703"/>
              <a:gd name="T10" fmla="*/ 343 w 503"/>
              <a:gd name="T11" fmla="*/ 0 h 703"/>
              <a:gd name="T12" fmla="*/ 151 w 503"/>
              <a:gd name="T13" fmla="*/ 0 h 703"/>
              <a:gd name="T14" fmla="*/ 176 w 503"/>
              <a:gd name="T15" fmla="*/ 125 h 703"/>
              <a:gd name="T16" fmla="*/ 67 w 503"/>
              <a:gd name="T17" fmla="*/ 67 h 703"/>
              <a:gd name="T18" fmla="*/ 75 w 503"/>
              <a:gd name="T19" fmla="*/ 84 h 703"/>
              <a:gd name="T20" fmla="*/ 168 w 503"/>
              <a:gd name="T21" fmla="*/ 134 h 703"/>
              <a:gd name="T22" fmla="*/ 92 w 503"/>
              <a:gd name="T23" fmla="*/ 134 h 703"/>
              <a:gd name="T24" fmla="*/ 84 w 503"/>
              <a:gd name="T25" fmla="*/ 142 h 703"/>
              <a:gd name="T26" fmla="*/ 126 w 503"/>
              <a:gd name="T27" fmla="*/ 159 h 703"/>
              <a:gd name="T28" fmla="*/ 151 w 503"/>
              <a:gd name="T29" fmla="*/ 151 h 703"/>
              <a:gd name="T30" fmla="*/ 0 w 503"/>
              <a:gd name="T31" fmla="*/ 460 h 703"/>
              <a:gd name="T32" fmla="*/ 251 w 503"/>
              <a:gd name="T33" fmla="*/ 702 h 703"/>
              <a:gd name="T34" fmla="*/ 502 w 503"/>
              <a:gd name="T35" fmla="*/ 452 h 703"/>
              <a:gd name="T36" fmla="*/ 326 w 503"/>
              <a:gd name="T37" fmla="*/ 142 h 703"/>
              <a:gd name="T38" fmla="*/ 318 w 503"/>
              <a:gd name="T39" fmla="*/ 535 h 703"/>
              <a:gd name="T40" fmla="*/ 276 w 503"/>
              <a:gd name="T41" fmla="*/ 560 h 703"/>
              <a:gd name="T42" fmla="*/ 276 w 503"/>
              <a:gd name="T43" fmla="*/ 602 h 703"/>
              <a:gd name="T44" fmla="*/ 234 w 503"/>
              <a:gd name="T45" fmla="*/ 602 h 703"/>
              <a:gd name="T46" fmla="*/ 226 w 503"/>
              <a:gd name="T47" fmla="*/ 560 h 703"/>
              <a:gd name="T48" fmla="*/ 176 w 503"/>
              <a:gd name="T49" fmla="*/ 535 h 703"/>
              <a:gd name="T50" fmla="*/ 151 w 503"/>
              <a:gd name="T51" fmla="*/ 485 h 703"/>
              <a:gd name="T52" fmla="*/ 151 w 503"/>
              <a:gd name="T53" fmla="*/ 468 h 703"/>
              <a:gd name="T54" fmla="*/ 193 w 503"/>
              <a:gd name="T55" fmla="*/ 468 h 703"/>
              <a:gd name="T56" fmla="*/ 193 w 503"/>
              <a:gd name="T57" fmla="*/ 476 h 703"/>
              <a:gd name="T58" fmla="*/ 209 w 503"/>
              <a:gd name="T59" fmla="*/ 510 h 703"/>
              <a:gd name="T60" fmla="*/ 251 w 503"/>
              <a:gd name="T61" fmla="*/ 527 h 703"/>
              <a:gd name="T62" fmla="*/ 293 w 503"/>
              <a:gd name="T63" fmla="*/ 510 h 703"/>
              <a:gd name="T64" fmla="*/ 310 w 503"/>
              <a:gd name="T65" fmla="*/ 476 h 703"/>
              <a:gd name="T66" fmla="*/ 293 w 503"/>
              <a:gd name="T67" fmla="*/ 443 h 703"/>
              <a:gd name="T68" fmla="*/ 243 w 503"/>
              <a:gd name="T69" fmla="*/ 426 h 703"/>
              <a:gd name="T70" fmla="*/ 184 w 503"/>
              <a:gd name="T71" fmla="*/ 393 h 703"/>
              <a:gd name="T72" fmla="*/ 159 w 503"/>
              <a:gd name="T73" fmla="*/ 351 h 703"/>
              <a:gd name="T74" fmla="*/ 184 w 503"/>
              <a:gd name="T75" fmla="*/ 293 h 703"/>
              <a:gd name="T76" fmla="*/ 226 w 503"/>
              <a:gd name="T77" fmla="*/ 276 h 703"/>
              <a:gd name="T78" fmla="*/ 226 w 503"/>
              <a:gd name="T79" fmla="*/ 234 h 703"/>
              <a:gd name="T80" fmla="*/ 268 w 503"/>
              <a:gd name="T81" fmla="*/ 234 h 703"/>
              <a:gd name="T82" fmla="*/ 268 w 503"/>
              <a:gd name="T83" fmla="*/ 267 h 703"/>
              <a:gd name="T84" fmla="*/ 318 w 503"/>
              <a:gd name="T85" fmla="*/ 293 h 703"/>
              <a:gd name="T86" fmla="*/ 343 w 503"/>
              <a:gd name="T87" fmla="*/ 351 h 703"/>
              <a:gd name="T88" fmla="*/ 301 w 503"/>
              <a:gd name="T89" fmla="*/ 351 h 703"/>
              <a:gd name="T90" fmla="*/ 284 w 503"/>
              <a:gd name="T91" fmla="*/ 318 h 703"/>
              <a:gd name="T92" fmla="*/ 251 w 503"/>
              <a:gd name="T93" fmla="*/ 301 h 703"/>
              <a:gd name="T94" fmla="*/ 218 w 503"/>
              <a:gd name="T95" fmla="*/ 318 h 703"/>
              <a:gd name="T96" fmla="*/ 201 w 503"/>
              <a:gd name="T97" fmla="*/ 343 h 703"/>
              <a:gd name="T98" fmla="*/ 218 w 503"/>
              <a:gd name="T99" fmla="*/ 376 h 703"/>
              <a:gd name="T100" fmla="*/ 260 w 503"/>
              <a:gd name="T101" fmla="*/ 393 h 703"/>
              <a:gd name="T102" fmla="*/ 326 w 503"/>
              <a:gd name="T103" fmla="*/ 426 h 703"/>
              <a:gd name="T104" fmla="*/ 351 w 503"/>
              <a:gd name="T105" fmla="*/ 476 h 703"/>
              <a:gd name="T106" fmla="*/ 318 w 503"/>
              <a:gd name="T107" fmla="*/ 535 h 703"/>
              <a:gd name="T108" fmla="*/ 318 w 503"/>
              <a:gd name="T109" fmla="*/ 535 h 703"/>
              <a:gd name="T110" fmla="*/ 318 w 503"/>
              <a:gd name="T111" fmla="*/ 535 h 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03" h="703">
                <a:moveTo>
                  <a:pt x="326" y="142"/>
                </a:moveTo>
                <a:cubicBezTo>
                  <a:pt x="168" y="142"/>
                  <a:pt x="168" y="142"/>
                  <a:pt x="168" y="142"/>
                </a:cubicBezTo>
                <a:cubicBezTo>
                  <a:pt x="168" y="134"/>
                  <a:pt x="168" y="134"/>
                  <a:pt x="168" y="134"/>
                </a:cubicBezTo>
                <a:cubicBezTo>
                  <a:pt x="184" y="125"/>
                  <a:pt x="184" y="125"/>
                  <a:pt x="184" y="125"/>
                </a:cubicBezTo>
                <a:cubicBezTo>
                  <a:pt x="310" y="125"/>
                  <a:pt x="310" y="125"/>
                  <a:pt x="310" y="125"/>
                </a:cubicBezTo>
                <a:cubicBezTo>
                  <a:pt x="343" y="0"/>
                  <a:pt x="343" y="0"/>
                  <a:pt x="343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76" y="125"/>
                  <a:pt x="176" y="125"/>
                  <a:pt x="176" y="125"/>
                </a:cubicBezTo>
                <a:cubicBezTo>
                  <a:pt x="159" y="100"/>
                  <a:pt x="109" y="50"/>
                  <a:pt x="67" y="67"/>
                </a:cubicBezTo>
                <a:cubicBezTo>
                  <a:pt x="75" y="84"/>
                  <a:pt x="75" y="84"/>
                  <a:pt x="75" y="84"/>
                </a:cubicBezTo>
                <a:cubicBezTo>
                  <a:pt x="109" y="67"/>
                  <a:pt x="159" y="117"/>
                  <a:pt x="168" y="134"/>
                </a:cubicBezTo>
                <a:cubicBezTo>
                  <a:pt x="142" y="142"/>
                  <a:pt x="109" y="151"/>
                  <a:pt x="92" y="134"/>
                </a:cubicBezTo>
                <a:cubicBezTo>
                  <a:pt x="84" y="142"/>
                  <a:pt x="84" y="142"/>
                  <a:pt x="84" y="142"/>
                </a:cubicBezTo>
                <a:cubicBezTo>
                  <a:pt x="92" y="151"/>
                  <a:pt x="109" y="159"/>
                  <a:pt x="126" y="159"/>
                </a:cubicBezTo>
                <a:cubicBezTo>
                  <a:pt x="134" y="159"/>
                  <a:pt x="142" y="159"/>
                  <a:pt x="151" y="151"/>
                </a:cubicBezTo>
                <a:cubicBezTo>
                  <a:pt x="67" y="217"/>
                  <a:pt x="0" y="351"/>
                  <a:pt x="0" y="460"/>
                </a:cubicBezTo>
                <a:cubicBezTo>
                  <a:pt x="0" y="594"/>
                  <a:pt x="117" y="702"/>
                  <a:pt x="251" y="702"/>
                </a:cubicBezTo>
                <a:cubicBezTo>
                  <a:pt x="393" y="702"/>
                  <a:pt x="502" y="594"/>
                  <a:pt x="502" y="452"/>
                </a:cubicBezTo>
                <a:cubicBezTo>
                  <a:pt x="502" y="343"/>
                  <a:pt x="427" y="192"/>
                  <a:pt x="326" y="142"/>
                </a:cubicBezTo>
                <a:close/>
                <a:moveTo>
                  <a:pt x="318" y="535"/>
                </a:moveTo>
                <a:cubicBezTo>
                  <a:pt x="310" y="552"/>
                  <a:pt x="293" y="552"/>
                  <a:pt x="276" y="560"/>
                </a:cubicBezTo>
                <a:cubicBezTo>
                  <a:pt x="276" y="602"/>
                  <a:pt x="276" y="602"/>
                  <a:pt x="276" y="602"/>
                </a:cubicBezTo>
                <a:cubicBezTo>
                  <a:pt x="234" y="602"/>
                  <a:pt x="234" y="602"/>
                  <a:pt x="234" y="602"/>
                </a:cubicBezTo>
                <a:cubicBezTo>
                  <a:pt x="226" y="560"/>
                  <a:pt x="226" y="560"/>
                  <a:pt x="226" y="560"/>
                </a:cubicBezTo>
                <a:cubicBezTo>
                  <a:pt x="209" y="560"/>
                  <a:pt x="193" y="552"/>
                  <a:pt x="176" y="535"/>
                </a:cubicBezTo>
                <a:cubicBezTo>
                  <a:pt x="159" y="518"/>
                  <a:pt x="151" y="502"/>
                  <a:pt x="151" y="485"/>
                </a:cubicBezTo>
                <a:cubicBezTo>
                  <a:pt x="151" y="468"/>
                  <a:pt x="151" y="468"/>
                  <a:pt x="151" y="468"/>
                </a:cubicBezTo>
                <a:cubicBezTo>
                  <a:pt x="193" y="468"/>
                  <a:pt x="193" y="468"/>
                  <a:pt x="193" y="468"/>
                </a:cubicBezTo>
                <a:cubicBezTo>
                  <a:pt x="193" y="476"/>
                  <a:pt x="193" y="476"/>
                  <a:pt x="193" y="476"/>
                </a:cubicBezTo>
                <a:cubicBezTo>
                  <a:pt x="193" y="493"/>
                  <a:pt x="201" y="502"/>
                  <a:pt x="209" y="510"/>
                </a:cubicBezTo>
                <a:cubicBezTo>
                  <a:pt x="218" y="518"/>
                  <a:pt x="234" y="527"/>
                  <a:pt x="251" y="527"/>
                </a:cubicBezTo>
                <a:cubicBezTo>
                  <a:pt x="268" y="527"/>
                  <a:pt x="284" y="518"/>
                  <a:pt x="293" y="510"/>
                </a:cubicBezTo>
                <a:cubicBezTo>
                  <a:pt x="301" y="502"/>
                  <a:pt x="310" y="493"/>
                  <a:pt x="310" y="476"/>
                </a:cubicBezTo>
                <a:cubicBezTo>
                  <a:pt x="310" y="460"/>
                  <a:pt x="301" y="452"/>
                  <a:pt x="293" y="443"/>
                </a:cubicBezTo>
                <a:cubicBezTo>
                  <a:pt x="284" y="435"/>
                  <a:pt x="268" y="426"/>
                  <a:pt x="243" y="426"/>
                </a:cubicBezTo>
                <a:cubicBezTo>
                  <a:pt x="218" y="418"/>
                  <a:pt x="193" y="410"/>
                  <a:pt x="184" y="393"/>
                </a:cubicBezTo>
                <a:cubicBezTo>
                  <a:pt x="168" y="385"/>
                  <a:pt x="159" y="368"/>
                  <a:pt x="159" y="351"/>
                </a:cubicBezTo>
                <a:cubicBezTo>
                  <a:pt x="159" y="326"/>
                  <a:pt x="168" y="309"/>
                  <a:pt x="184" y="293"/>
                </a:cubicBezTo>
                <a:cubicBezTo>
                  <a:pt x="201" y="284"/>
                  <a:pt x="209" y="276"/>
                  <a:pt x="226" y="276"/>
                </a:cubicBezTo>
                <a:cubicBezTo>
                  <a:pt x="226" y="234"/>
                  <a:pt x="226" y="234"/>
                  <a:pt x="226" y="234"/>
                </a:cubicBezTo>
                <a:cubicBezTo>
                  <a:pt x="268" y="234"/>
                  <a:pt x="268" y="234"/>
                  <a:pt x="268" y="234"/>
                </a:cubicBezTo>
                <a:cubicBezTo>
                  <a:pt x="268" y="267"/>
                  <a:pt x="268" y="267"/>
                  <a:pt x="268" y="267"/>
                </a:cubicBezTo>
                <a:cubicBezTo>
                  <a:pt x="293" y="276"/>
                  <a:pt x="310" y="276"/>
                  <a:pt x="318" y="293"/>
                </a:cubicBezTo>
                <a:cubicBezTo>
                  <a:pt x="335" y="301"/>
                  <a:pt x="343" y="326"/>
                  <a:pt x="343" y="351"/>
                </a:cubicBezTo>
                <a:cubicBezTo>
                  <a:pt x="301" y="351"/>
                  <a:pt x="301" y="351"/>
                  <a:pt x="301" y="351"/>
                </a:cubicBezTo>
                <a:cubicBezTo>
                  <a:pt x="301" y="334"/>
                  <a:pt x="293" y="326"/>
                  <a:pt x="284" y="318"/>
                </a:cubicBezTo>
                <a:cubicBezTo>
                  <a:pt x="284" y="309"/>
                  <a:pt x="268" y="301"/>
                  <a:pt x="251" y="301"/>
                </a:cubicBezTo>
                <a:cubicBezTo>
                  <a:pt x="234" y="301"/>
                  <a:pt x="226" y="309"/>
                  <a:pt x="218" y="318"/>
                </a:cubicBezTo>
                <a:cubicBezTo>
                  <a:pt x="209" y="326"/>
                  <a:pt x="201" y="334"/>
                  <a:pt x="201" y="343"/>
                </a:cubicBezTo>
                <a:cubicBezTo>
                  <a:pt x="201" y="360"/>
                  <a:pt x="209" y="368"/>
                  <a:pt x="218" y="376"/>
                </a:cubicBezTo>
                <a:cubicBezTo>
                  <a:pt x="226" y="385"/>
                  <a:pt x="234" y="385"/>
                  <a:pt x="260" y="393"/>
                </a:cubicBezTo>
                <a:cubicBezTo>
                  <a:pt x="284" y="401"/>
                  <a:pt x="310" y="410"/>
                  <a:pt x="326" y="426"/>
                </a:cubicBezTo>
                <a:cubicBezTo>
                  <a:pt x="343" y="435"/>
                  <a:pt x="351" y="452"/>
                  <a:pt x="351" y="476"/>
                </a:cubicBezTo>
                <a:cubicBezTo>
                  <a:pt x="351" y="502"/>
                  <a:pt x="343" y="518"/>
                  <a:pt x="318" y="535"/>
                </a:cubicBezTo>
                <a:close/>
                <a:moveTo>
                  <a:pt x="318" y="535"/>
                </a:moveTo>
                <a:lnTo>
                  <a:pt x="318" y="5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182938" tIns="91468" rIns="182938" bIns="91468" anchor="ctr"/>
          <a:lstStyle/>
          <a:p>
            <a:pPr defTabSz="1828800">
              <a:buClrTx/>
              <a:defRPr/>
            </a:pPr>
            <a:endParaRPr lang="en-US" sz="2800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94" name="Oval 93"/>
          <p:cNvSpPr/>
          <p:nvPr/>
        </p:nvSpPr>
        <p:spPr>
          <a:xfrm>
            <a:off x="15745521" y="2230640"/>
            <a:ext cx="2326704" cy="2327310"/>
          </a:xfrm>
          <a:prstGeom prst="ellipse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82938" tIns="91468" rIns="182938" bIns="91468" rtlCol="0" anchor="ctr"/>
          <a:lstStyle/>
          <a:p>
            <a:pPr algn="ctr" defTabSz="1828800">
              <a:buClrTx/>
            </a:pPr>
            <a:endParaRPr lang="en-US" sz="2800" kern="1200" dirty="0">
              <a:solidFill>
                <a:prstClr val="white"/>
              </a:solidFill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4749452" y="6286439"/>
            <a:ext cx="4474952" cy="184665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828800">
              <a:buClrTx/>
              <a:defRPr/>
            </a:pPr>
            <a:r>
              <a:rPr lang="en-MY" sz="3000" dirty="0">
                <a:latin typeface="+mn-lt"/>
              </a:rPr>
              <a:t>Kos </a:t>
            </a:r>
            <a:r>
              <a:rPr lang="en-MY" sz="3000" dirty="0" err="1">
                <a:latin typeface="+mn-lt"/>
              </a:rPr>
              <a:t>Harta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Tetap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ialah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bernilai</a:t>
            </a:r>
            <a:r>
              <a:rPr lang="en-MY" sz="3000" dirty="0">
                <a:latin typeface="+mn-lt"/>
              </a:rPr>
              <a:t> RM3,000.00 dan </a:t>
            </a:r>
            <a:r>
              <a:rPr lang="en-MY" sz="3000" dirty="0" err="1">
                <a:latin typeface="+mn-lt"/>
              </a:rPr>
              <a:t>ke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atas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setiap</a:t>
            </a:r>
            <a:r>
              <a:rPr lang="en-MY" sz="3000" dirty="0">
                <a:latin typeface="+mn-lt"/>
              </a:rPr>
              <a:t> unit </a:t>
            </a:r>
            <a:r>
              <a:rPr lang="en-MY" sz="3000" dirty="0" err="1">
                <a:latin typeface="+mn-lt"/>
              </a:rPr>
              <a:t>semasa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perolehan</a:t>
            </a:r>
            <a:endParaRPr lang="en-US" sz="3000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3902721" y="5414313"/>
            <a:ext cx="4582759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828800">
              <a:buClrTx/>
            </a:pPr>
            <a:r>
              <a:rPr lang="en-US" sz="3600" kern="1200" cap="all" spc="40" dirty="0">
                <a:solidFill>
                  <a:prstClr val="black"/>
                </a:solidFill>
                <a:latin typeface="+mn-lt"/>
                <a:ea typeface="+mn-ea"/>
                <a:cs typeface="Roboto Regular"/>
              </a:rPr>
              <a:t>HARTA TETAP</a:t>
            </a:r>
          </a:p>
        </p:txBody>
      </p:sp>
      <p:sp>
        <p:nvSpPr>
          <p:cNvPr id="45" name="Oval 44"/>
          <p:cNvSpPr/>
          <p:nvPr/>
        </p:nvSpPr>
        <p:spPr>
          <a:xfrm>
            <a:off x="3267463" y="6419413"/>
            <a:ext cx="1066800" cy="1100058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5402" kern="1200">
              <a:solidFill>
                <a:prstClr val="black"/>
              </a:solidFill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3566551" y="6472186"/>
            <a:ext cx="645690" cy="73898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828800">
              <a:buClrTx/>
            </a:pPr>
            <a:r>
              <a:rPr lang="en-US" sz="4802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01</a:t>
            </a:r>
          </a:p>
        </p:txBody>
      </p:sp>
      <p:sp>
        <p:nvSpPr>
          <p:cNvPr id="50" name="Oval 49"/>
          <p:cNvSpPr/>
          <p:nvPr/>
        </p:nvSpPr>
        <p:spPr>
          <a:xfrm>
            <a:off x="3145441" y="8327999"/>
            <a:ext cx="1066800" cy="1100058"/>
          </a:xfrm>
          <a:prstGeom prst="ellipse">
            <a:avLst/>
          </a:prstGeom>
          <a:solidFill>
            <a:srgbClr val="FFFF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5402" kern="1200">
              <a:solidFill>
                <a:prstClr val="black"/>
              </a:solidFill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3355996" y="8611774"/>
            <a:ext cx="645690" cy="73898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828800">
              <a:buClrTx/>
            </a:pPr>
            <a:r>
              <a:rPr lang="en-US" sz="4802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02</a:t>
            </a:r>
          </a:p>
        </p:txBody>
      </p:sp>
      <p:sp>
        <p:nvSpPr>
          <p:cNvPr id="56" name="Oval 55"/>
          <p:cNvSpPr/>
          <p:nvPr/>
        </p:nvSpPr>
        <p:spPr>
          <a:xfrm>
            <a:off x="3178283" y="10050245"/>
            <a:ext cx="1066800" cy="1100058"/>
          </a:xfrm>
          <a:prstGeom prst="ellipse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5402" kern="1200">
              <a:solidFill>
                <a:prstClr val="black"/>
              </a:solidFill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3359897" y="10244729"/>
            <a:ext cx="734832" cy="738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828800">
              <a:buClrTx/>
            </a:pPr>
            <a:r>
              <a:rPr lang="en-US" sz="4802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03</a:t>
            </a:r>
          </a:p>
        </p:txBody>
      </p:sp>
      <p:grpSp>
        <p:nvGrpSpPr>
          <p:cNvPr id="63" name="Group 62"/>
          <p:cNvGrpSpPr/>
          <p:nvPr/>
        </p:nvGrpSpPr>
        <p:grpSpPr>
          <a:xfrm flipH="1">
            <a:off x="5566890" y="2791706"/>
            <a:ext cx="1254422" cy="1359026"/>
            <a:chOff x="9173967" y="2661842"/>
            <a:chExt cx="277586" cy="363369"/>
          </a:xfrm>
          <a:solidFill>
            <a:schemeClr val="bg1"/>
          </a:solidFill>
        </p:grpSpPr>
        <p:sp>
          <p:nvSpPr>
            <p:cNvPr id="74" name="Freeform 93"/>
            <p:cNvSpPr>
              <a:spLocks noEditPoints="1"/>
            </p:cNvSpPr>
            <p:nvPr/>
          </p:nvSpPr>
          <p:spPr bwMode="auto">
            <a:xfrm>
              <a:off x="9173967" y="2661842"/>
              <a:ext cx="186986" cy="363369"/>
            </a:xfrm>
            <a:custGeom>
              <a:avLst/>
              <a:gdLst>
                <a:gd name="T0" fmla="*/ 41 w 82"/>
                <a:gd name="T1" fmla="*/ 159 h 159"/>
                <a:gd name="T2" fmla="*/ 82 w 82"/>
                <a:gd name="T3" fmla="*/ 159 h 159"/>
                <a:gd name="T4" fmla="*/ 82 w 82"/>
                <a:gd name="T5" fmla="*/ 0 h 159"/>
                <a:gd name="T6" fmla="*/ 41 w 82"/>
                <a:gd name="T7" fmla="*/ 0 h 159"/>
                <a:gd name="T8" fmla="*/ 41 w 82"/>
                <a:gd name="T9" fmla="*/ 9 h 159"/>
                <a:gd name="T10" fmla="*/ 73 w 82"/>
                <a:gd name="T11" fmla="*/ 9 h 159"/>
                <a:gd name="T12" fmla="*/ 73 w 82"/>
                <a:gd name="T13" fmla="*/ 39 h 159"/>
                <a:gd name="T14" fmla="*/ 41 w 82"/>
                <a:gd name="T15" fmla="*/ 39 h 159"/>
                <a:gd name="T16" fmla="*/ 41 w 82"/>
                <a:gd name="T17" fmla="*/ 46 h 159"/>
                <a:gd name="T18" fmla="*/ 73 w 82"/>
                <a:gd name="T19" fmla="*/ 46 h 159"/>
                <a:gd name="T20" fmla="*/ 73 w 82"/>
                <a:gd name="T21" fmla="*/ 77 h 159"/>
                <a:gd name="T22" fmla="*/ 41 w 82"/>
                <a:gd name="T23" fmla="*/ 77 h 159"/>
                <a:gd name="T24" fmla="*/ 41 w 82"/>
                <a:gd name="T25" fmla="*/ 89 h 159"/>
                <a:gd name="T26" fmla="*/ 41 w 82"/>
                <a:gd name="T27" fmla="*/ 89 h 159"/>
                <a:gd name="T28" fmla="*/ 51 w 82"/>
                <a:gd name="T29" fmla="*/ 99 h 159"/>
                <a:gd name="T30" fmla="*/ 41 w 82"/>
                <a:gd name="T31" fmla="*/ 109 h 159"/>
                <a:gd name="T32" fmla="*/ 41 w 82"/>
                <a:gd name="T33" fmla="*/ 109 h 159"/>
                <a:gd name="T34" fmla="*/ 41 w 82"/>
                <a:gd name="T35" fmla="*/ 109 h 159"/>
                <a:gd name="T36" fmla="*/ 41 w 82"/>
                <a:gd name="T37" fmla="*/ 124 h 159"/>
                <a:gd name="T38" fmla="*/ 41 w 82"/>
                <a:gd name="T39" fmla="*/ 124 h 159"/>
                <a:gd name="T40" fmla="*/ 51 w 82"/>
                <a:gd name="T41" fmla="*/ 134 h 159"/>
                <a:gd name="T42" fmla="*/ 41 w 82"/>
                <a:gd name="T43" fmla="*/ 145 h 159"/>
                <a:gd name="T44" fmla="*/ 41 w 82"/>
                <a:gd name="T45" fmla="*/ 145 h 159"/>
                <a:gd name="T46" fmla="*/ 41 w 82"/>
                <a:gd name="T47" fmla="*/ 145 h 159"/>
                <a:gd name="T48" fmla="*/ 41 w 82"/>
                <a:gd name="T49" fmla="*/ 159 h 159"/>
                <a:gd name="T50" fmla="*/ 0 w 82"/>
                <a:gd name="T51" fmla="*/ 159 h 159"/>
                <a:gd name="T52" fmla="*/ 41 w 82"/>
                <a:gd name="T53" fmla="*/ 159 h 159"/>
                <a:gd name="T54" fmla="*/ 41 w 82"/>
                <a:gd name="T55" fmla="*/ 145 h 159"/>
                <a:gd name="T56" fmla="*/ 31 w 82"/>
                <a:gd name="T57" fmla="*/ 134 h 159"/>
                <a:gd name="T58" fmla="*/ 41 w 82"/>
                <a:gd name="T59" fmla="*/ 124 h 159"/>
                <a:gd name="T60" fmla="*/ 41 w 82"/>
                <a:gd name="T61" fmla="*/ 109 h 159"/>
                <a:gd name="T62" fmla="*/ 31 w 82"/>
                <a:gd name="T63" fmla="*/ 99 h 159"/>
                <a:gd name="T64" fmla="*/ 41 w 82"/>
                <a:gd name="T65" fmla="*/ 89 h 159"/>
                <a:gd name="T66" fmla="*/ 41 w 82"/>
                <a:gd name="T67" fmla="*/ 77 h 159"/>
                <a:gd name="T68" fmla="*/ 8 w 82"/>
                <a:gd name="T69" fmla="*/ 77 h 159"/>
                <a:gd name="T70" fmla="*/ 8 w 82"/>
                <a:gd name="T71" fmla="*/ 46 h 159"/>
                <a:gd name="T72" fmla="*/ 8 w 82"/>
                <a:gd name="T73" fmla="*/ 46 h 159"/>
                <a:gd name="T74" fmla="*/ 41 w 82"/>
                <a:gd name="T75" fmla="*/ 46 h 159"/>
                <a:gd name="T76" fmla="*/ 41 w 82"/>
                <a:gd name="T77" fmla="*/ 39 h 159"/>
                <a:gd name="T78" fmla="*/ 8 w 82"/>
                <a:gd name="T79" fmla="*/ 39 h 159"/>
                <a:gd name="T80" fmla="*/ 8 w 82"/>
                <a:gd name="T81" fmla="*/ 9 h 159"/>
                <a:gd name="T82" fmla="*/ 8 w 82"/>
                <a:gd name="T83" fmla="*/ 9 h 159"/>
                <a:gd name="T84" fmla="*/ 41 w 82"/>
                <a:gd name="T85" fmla="*/ 9 h 159"/>
                <a:gd name="T86" fmla="*/ 41 w 82"/>
                <a:gd name="T87" fmla="*/ 0 h 159"/>
                <a:gd name="T88" fmla="*/ 0 w 82"/>
                <a:gd name="T89" fmla="*/ 0 h 159"/>
                <a:gd name="T90" fmla="*/ 0 w 82"/>
                <a:gd name="T91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82" h="159">
                  <a:moveTo>
                    <a:pt x="41" y="159"/>
                  </a:moveTo>
                  <a:cubicBezTo>
                    <a:pt x="82" y="159"/>
                    <a:pt x="82" y="159"/>
                    <a:pt x="82" y="159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73" y="9"/>
                    <a:pt x="73" y="9"/>
                    <a:pt x="73" y="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6" y="89"/>
                    <a:pt x="51" y="94"/>
                    <a:pt x="51" y="99"/>
                  </a:cubicBezTo>
                  <a:cubicBezTo>
                    <a:pt x="51" y="105"/>
                    <a:pt x="46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41" y="124"/>
                    <a:pt x="41" y="124"/>
                    <a:pt x="41" y="124"/>
                  </a:cubicBezTo>
                  <a:cubicBezTo>
                    <a:pt x="46" y="124"/>
                    <a:pt x="51" y="129"/>
                    <a:pt x="51" y="134"/>
                  </a:cubicBezTo>
                  <a:cubicBezTo>
                    <a:pt x="51" y="140"/>
                    <a:pt x="46" y="145"/>
                    <a:pt x="41" y="145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41" y="145"/>
                    <a:pt x="41" y="145"/>
                    <a:pt x="41" y="145"/>
                  </a:cubicBezTo>
                  <a:lnTo>
                    <a:pt x="41" y="159"/>
                  </a:lnTo>
                  <a:close/>
                  <a:moveTo>
                    <a:pt x="0" y="159"/>
                  </a:moveTo>
                  <a:cubicBezTo>
                    <a:pt x="41" y="159"/>
                    <a:pt x="41" y="159"/>
                    <a:pt x="41" y="159"/>
                  </a:cubicBezTo>
                  <a:cubicBezTo>
                    <a:pt x="41" y="145"/>
                    <a:pt x="41" y="145"/>
                    <a:pt x="41" y="145"/>
                  </a:cubicBezTo>
                  <a:cubicBezTo>
                    <a:pt x="35" y="145"/>
                    <a:pt x="31" y="140"/>
                    <a:pt x="31" y="134"/>
                  </a:cubicBezTo>
                  <a:cubicBezTo>
                    <a:pt x="31" y="129"/>
                    <a:pt x="35" y="124"/>
                    <a:pt x="41" y="124"/>
                  </a:cubicBezTo>
                  <a:cubicBezTo>
                    <a:pt x="41" y="109"/>
                    <a:pt x="41" y="109"/>
                    <a:pt x="41" y="109"/>
                  </a:cubicBezTo>
                  <a:cubicBezTo>
                    <a:pt x="35" y="109"/>
                    <a:pt x="31" y="105"/>
                    <a:pt x="31" y="99"/>
                  </a:cubicBezTo>
                  <a:cubicBezTo>
                    <a:pt x="31" y="94"/>
                    <a:pt x="35" y="89"/>
                    <a:pt x="41" y="89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8" y="77"/>
                    <a:pt x="8" y="77"/>
                    <a:pt x="8" y="7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5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96" tIns="68598" rIns="137196" bIns="6859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Tx/>
              </a:pPr>
              <a:endParaRPr lang="id-ID" sz="5402" kern="1200" dirty="0">
                <a:solidFill>
                  <a:prstClr val="black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5" name="Freeform 94"/>
            <p:cNvSpPr>
              <a:spLocks/>
            </p:cNvSpPr>
            <p:nvPr/>
          </p:nvSpPr>
          <p:spPr bwMode="auto">
            <a:xfrm>
              <a:off x="9374446" y="2661842"/>
              <a:ext cx="77107" cy="363369"/>
            </a:xfrm>
            <a:custGeom>
              <a:avLst/>
              <a:gdLst>
                <a:gd name="T0" fmla="*/ 80 w 80"/>
                <a:gd name="T1" fmla="*/ 355 h 377"/>
                <a:gd name="T2" fmla="*/ 80 w 80"/>
                <a:gd name="T3" fmla="*/ 64 h 377"/>
                <a:gd name="T4" fmla="*/ 0 w 80"/>
                <a:gd name="T5" fmla="*/ 0 h 377"/>
                <a:gd name="T6" fmla="*/ 0 w 80"/>
                <a:gd name="T7" fmla="*/ 377 h 377"/>
                <a:gd name="T8" fmla="*/ 80 w 80"/>
                <a:gd name="T9" fmla="*/ 355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377">
                  <a:moveTo>
                    <a:pt x="80" y="355"/>
                  </a:moveTo>
                  <a:lnTo>
                    <a:pt x="80" y="64"/>
                  </a:lnTo>
                  <a:lnTo>
                    <a:pt x="0" y="0"/>
                  </a:lnTo>
                  <a:lnTo>
                    <a:pt x="0" y="377"/>
                  </a:lnTo>
                  <a:lnTo>
                    <a:pt x="80" y="3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37196" tIns="68598" rIns="137196" bIns="6859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Tx/>
              </a:pPr>
              <a:endParaRPr lang="id-ID" sz="5402" kern="1200" dirty="0">
                <a:solidFill>
                  <a:prstClr val="black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6" name="Rectangle 95"/>
            <p:cNvSpPr>
              <a:spLocks noChangeArrowheads="1"/>
            </p:cNvSpPr>
            <p:nvPr/>
          </p:nvSpPr>
          <p:spPr bwMode="auto">
            <a:xfrm>
              <a:off x="9200954" y="2691721"/>
              <a:ext cx="130119" cy="5012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7196" tIns="68598" rIns="137196" bIns="6859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Tx/>
              </a:pPr>
              <a:endParaRPr lang="id-ID" sz="5402" kern="1200" dirty="0">
                <a:solidFill>
                  <a:prstClr val="black"/>
                </a:solidFill>
                <a:latin typeface="+mn-lt"/>
                <a:ea typeface="+mn-ea"/>
                <a:cs typeface="+mn-cs"/>
              </a:endParaRPr>
            </a:p>
          </p:txBody>
        </p:sp>
        <p:sp>
          <p:nvSpPr>
            <p:cNvPr id="77" name="Rectangle 96"/>
            <p:cNvSpPr>
              <a:spLocks noChangeArrowheads="1"/>
            </p:cNvSpPr>
            <p:nvPr/>
          </p:nvSpPr>
          <p:spPr bwMode="auto">
            <a:xfrm>
              <a:off x="9200954" y="2778467"/>
              <a:ext cx="130119" cy="4819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137196" tIns="68598" rIns="137196" bIns="68598" numCol="1" anchor="t" anchorCtr="0" compatLnSpc="1">
              <a:prstTxWarp prst="textNoShape">
                <a:avLst/>
              </a:prstTxWarp>
            </a:bodyPr>
            <a:lstStyle/>
            <a:p>
              <a:pPr defTabSz="1828800">
                <a:buClrTx/>
              </a:pPr>
              <a:endParaRPr lang="id-ID" sz="5402" kern="1200" dirty="0">
                <a:solidFill>
                  <a:prstClr val="black"/>
                </a:solidFill>
                <a:latin typeface="+mn-lt"/>
                <a:ea typeface="+mn-ea"/>
                <a:cs typeface="+mn-cs"/>
              </a:endParaRPr>
            </a:p>
          </p:txBody>
        </p:sp>
      </p:grpSp>
      <p:sp>
        <p:nvSpPr>
          <p:cNvPr id="78" name="Freeform 288"/>
          <p:cNvSpPr>
            <a:spLocks noEditPoints="1"/>
          </p:cNvSpPr>
          <p:nvPr/>
        </p:nvSpPr>
        <p:spPr bwMode="auto">
          <a:xfrm rot="341068" flipH="1">
            <a:off x="16100011" y="2706110"/>
            <a:ext cx="1559750" cy="1381582"/>
          </a:xfrm>
          <a:custGeom>
            <a:avLst/>
            <a:gdLst>
              <a:gd name="T0" fmla="*/ 146 w 156"/>
              <a:gd name="T1" fmla="*/ 146 h 146"/>
              <a:gd name="T2" fmla="*/ 146 w 156"/>
              <a:gd name="T3" fmla="*/ 134 h 146"/>
              <a:gd name="T4" fmla="*/ 156 w 156"/>
              <a:gd name="T5" fmla="*/ 23 h 146"/>
              <a:gd name="T6" fmla="*/ 136 w 156"/>
              <a:gd name="T7" fmla="*/ 40 h 146"/>
              <a:gd name="T8" fmla="*/ 145 w 156"/>
              <a:gd name="T9" fmla="*/ 49 h 146"/>
              <a:gd name="T10" fmla="*/ 136 w 156"/>
              <a:gd name="T11" fmla="*/ 58 h 146"/>
              <a:gd name="T12" fmla="*/ 136 w 156"/>
              <a:gd name="T13" fmla="*/ 70 h 146"/>
              <a:gd name="T14" fmla="*/ 145 w 156"/>
              <a:gd name="T15" fmla="*/ 79 h 146"/>
              <a:gd name="T16" fmla="*/ 136 w 156"/>
              <a:gd name="T17" fmla="*/ 88 h 146"/>
              <a:gd name="T18" fmla="*/ 67 w 156"/>
              <a:gd name="T19" fmla="*/ 7 h 146"/>
              <a:gd name="T20" fmla="*/ 65 w 156"/>
              <a:gd name="T21" fmla="*/ 9 h 146"/>
              <a:gd name="T22" fmla="*/ 65 w 156"/>
              <a:gd name="T23" fmla="*/ 134 h 146"/>
              <a:gd name="T24" fmla="*/ 127 w 156"/>
              <a:gd name="T25" fmla="*/ 135 h 146"/>
              <a:gd name="T26" fmla="*/ 136 w 156"/>
              <a:gd name="T27" fmla="*/ 146 h 146"/>
              <a:gd name="T28" fmla="*/ 127 w 156"/>
              <a:gd name="T29" fmla="*/ 79 h 146"/>
              <a:gd name="T30" fmla="*/ 136 w 156"/>
              <a:gd name="T31" fmla="*/ 58 h 146"/>
              <a:gd name="T32" fmla="*/ 127 w 156"/>
              <a:gd name="T33" fmla="*/ 49 h 146"/>
              <a:gd name="T34" fmla="*/ 136 w 156"/>
              <a:gd name="T35" fmla="*/ 23 h 146"/>
              <a:gd name="T36" fmla="*/ 65 w 156"/>
              <a:gd name="T37" fmla="*/ 37 h 146"/>
              <a:gd name="T38" fmla="*/ 112 w 156"/>
              <a:gd name="T39" fmla="*/ 120 h 146"/>
              <a:gd name="T40" fmla="*/ 65 w 156"/>
              <a:gd name="T41" fmla="*/ 120 h 146"/>
              <a:gd name="T42" fmla="*/ 65 w 156"/>
              <a:gd name="T43" fmla="*/ 5 h 146"/>
              <a:gd name="T44" fmla="*/ 33 w 156"/>
              <a:gd name="T45" fmla="*/ 21 h 146"/>
              <a:gd name="T46" fmla="*/ 0 w 156"/>
              <a:gd name="T47" fmla="*/ 7 h 146"/>
              <a:gd name="T48" fmla="*/ 20 w 156"/>
              <a:gd name="T49" fmla="*/ 23 h 146"/>
              <a:gd name="T50" fmla="*/ 3 w 156"/>
              <a:gd name="T51" fmla="*/ 134 h 146"/>
              <a:gd name="T52" fmla="*/ 14 w 156"/>
              <a:gd name="T53" fmla="*/ 135 h 146"/>
              <a:gd name="T54" fmla="*/ 33 w 156"/>
              <a:gd name="T55" fmla="*/ 146 h 146"/>
              <a:gd name="T56" fmla="*/ 33 w 156"/>
              <a:gd name="T57" fmla="*/ 134 h 146"/>
              <a:gd name="T58" fmla="*/ 65 w 156"/>
              <a:gd name="T59" fmla="*/ 120 h 146"/>
              <a:gd name="T60" fmla="*/ 17 w 156"/>
              <a:gd name="T61" fmla="*/ 37 h 146"/>
              <a:gd name="T62" fmla="*/ 65 w 156"/>
              <a:gd name="T63" fmla="*/ 23 h 146"/>
              <a:gd name="T64" fmla="*/ 47 w 156"/>
              <a:gd name="T65" fmla="*/ 22 h 146"/>
              <a:gd name="T66" fmla="*/ 65 w 156"/>
              <a:gd name="T67" fmla="*/ 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56" h="146">
                <a:moveTo>
                  <a:pt x="13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46" y="135"/>
                  <a:pt x="146" y="135"/>
                  <a:pt x="146" y="135"/>
                </a:cubicBezTo>
                <a:cubicBezTo>
                  <a:pt x="146" y="134"/>
                  <a:pt x="146" y="134"/>
                  <a:pt x="146" y="134"/>
                </a:cubicBezTo>
                <a:cubicBezTo>
                  <a:pt x="156" y="134"/>
                  <a:pt x="156" y="134"/>
                  <a:pt x="156" y="134"/>
                </a:cubicBezTo>
                <a:cubicBezTo>
                  <a:pt x="156" y="23"/>
                  <a:pt x="156" y="23"/>
                  <a:pt x="15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36" y="40"/>
                  <a:pt x="136" y="40"/>
                  <a:pt x="136" y="40"/>
                </a:cubicBezTo>
                <a:cubicBezTo>
                  <a:pt x="141" y="40"/>
                  <a:pt x="145" y="44"/>
                  <a:pt x="145" y="49"/>
                </a:cubicBezTo>
                <a:cubicBezTo>
                  <a:pt x="145" y="54"/>
                  <a:pt x="141" y="58"/>
                  <a:pt x="136" y="58"/>
                </a:cubicBezTo>
                <a:cubicBezTo>
                  <a:pt x="136" y="58"/>
                  <a:pt x="136" y="58"/>
                  <a:pt x="136" y="58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41" y="70"/>
                  <a:pt x="145" y="74"/>
                  <a:pt x="145" y="79"/>
                </a:cubicBezTo>
                <a:cubicBezTo>
                  <a:pt x="145" y="84"/>
                  <a:pt x="141" y="88"/>
                  <a:pt x="136" y="88"/>
                </a:cubicBezTo>
                <a:cubicBezTo>
                  <a:pt x="136" y="88"/>
                  <a:pt x="136" y="88"/>
                  <a:pt x="136" y="88"/>
                </a:cubicBezTo>
                <a:lnTo>
                  <a:pt x="136" y="146"/>
                </a:lnTo>
                <a:close/>
                <a:moveTo>
                  <a:pt x="67" y="7"/>
                </a:moveTo>
                <a:cubicBezTo>
                  <a:pt x="65" y="5"/>
                  <a:pt x="65" y="5"/>
                  <a:pt x="65" y="5"/>
                </a:cubicBezTo>
                <a:cubicBezTo>
                  <a:pt x="65" y="9"/>
                  <a:pt x="65" y="9"/>
                  <a:pt x="65" y="9"/>
                </a:cubicBezTo>
                <a:cubicBezTo>
                  <a:pt x="67" y="7"/>
                  <a:pt x="67" y="7"/>
                  <a:pt x="67" y="7"/>
                </a:cubicBezTo>
                <a:close/>
                <a:moveTo>
                  <a:pt x="65" y="134"/>
                </a:moveTo>
                <a:cubicBezTo>
                  <a:pt x="127" y="134"/>
                  <a:pt x="127" y="134"/>
                  <a:pt x="127" y="134"/>
                </a:cubicBezTo>
                <a:cubicBezTo>
                  <a:pt x="127" y="135"/>
                  <a:pt x="127" y="135"/>
                  <a:pt x="127" y="135"/>
                </a:cubicBezTo>
                <a:cubicBezTo>
                  <a:pt x="127" y="146"/>
                  <a:pt x="127" y="146"/>
                  <a:pt x="127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88"/>
                  <a:pt x="136" y="88"/>
                  <a:pt x="136" y="88"/>
                </a:cubicBezTo>
                <a:cubicBezTo>
                  <a:pt x="131" y="88"/>
                  <a:pt x="127" y="84"/>
                  <a:pt x="127" y="79"/>
                </a:cubicBezTo>
                <a:cubicBezTo>
                  <a:pt x="127" y="74"/>
                  <a:pt x="131" y="70"/>
                  <a:pt x="136" y="70"/>
                </a:cubicBezTo>
                <a:cubicBezTo>
                  <a:pt x="136" y="58"/>
                  <a:pt x="136" y="58"/>
                  <a:pt x="136" y="58"/>
                </a:cubicBezTo>
                <a:cubicBezTo>
                  <a:pt x="131" y="58"/>
                  <a:pt x="127" y="54"/>
                  <a:pt x="127" y="49"/>
                </a:cubicBezTo>
                <a:cubicBezTo>
                  <a:pt x="127" y="49"/>
                  <a:pt x="127" y="49"/>
                  <a:pt x="127" y="49"/>
                </a:cubicBezTo>
                <a:cubicBezTo>
                  <a:pt x="127" y="44"/>
                  <a:pt x="131" y="40"/>
                  <a:pt x="136" y="40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65" y="23"/>
                  <a:pt x="65" y="23"/>
                  <a:pt x="65" y="23"/>
                </a:cubicBezTo>
                <a:cubicBezTo>
                  <a:pt x="65" y="37"/>
                  <a:pt x="65" y="37"/>
                  <a:pt x="65" y="37"/>
                </a:cubicBezTo>
                <a:cubicBezTo>
                  <a:pt x="112" y="37"/>
                  <a:pt x="112" y="37"/>
                  <a:pt x="112" y="37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65" y="120"/>
                  <a:pt x="65" y="120"/>
                  <a:pt x="65" y="120"/>
                </a:cubicBezTo>
                <a:lnTo>
                  <a:pt x="65" y="134"/>
                </a:lnTo>
                <a:close/>
                <a:moveTo>
                  <a:pt x="65" y="5"/>
                </a:moveTo>
                <a:cubicBezTo>
                  <a:pt x="61" y="0"/>
                  <a:pt x="61" y="0"/>
                  <a:pt x="61" y="0"/>
                </a:cubicBezTo>
                <a:cubicBezTo>
                  <a:pt x="33" y="21"/>
                  <a:pt x="33" y="21"/>
                  <a:pt x="33" y="21"/>
                </a:cubicBezTo>
                <a:cubicBezTo>
                  <a:pt x="6" y="0"/>
                  <a:pt x="6" y="0"/>
                  <a:pt x="6" y="0"/>
                </a:cubicBezTo>
                <a:cubicBezTo>
                  <a:pt x="0" y="7"/>
                  <a:pt x="0" y="7"/>
                  <a:pt x="0" y="7"/>
                </a:cubicBezTo>
                <a:cubicBezTo>
                  <a:pt x="19" y="22"/>
                  <a:pt x="19" y="22"/>
                  <a:pt x="19" y="22"/>
                </a:cubicBezTo>
                <a:cubicBezTo>
                  <a:pt x="20" y="23"/>
                  <a:pt x="20" y="23"/>
                  <a:pt x="20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34"/>
                  <a:pt x="3" y="134"/>
                  <a:pt x="3" y="134"/>
                </a:cubicBezTo>
                <a:cubicBezTo>
                  <a:pt x="14" y="134"/>
                  <a:pt x="14" y="134"/>
                  <a:pt x="14" y="134"/>
                </a:cubicBezTo>
                <a:cubicBezTo>
                  <a:pt x="14" y="135"/>
                  <a:pt x="14" y="135"/>
                  <a:pt x="14" y="135"/>
                </a:cubicBezTo>
                <a:cubicBezTo>
                  <a:pt x="14" y="146"/>
                  <a:pt x="14" y="146"/>
                  <a:pt x="14" y="146"/>
                </a:cubicBezTo>
                <a:cubicBezTo>
                  <a:pt x="33" y="146"/>
                  <a:pt x="33" y="146"/>
                  <a:pt x="33" y="146"/>
                </a:cubicBezTo>
                <a:cubicBezTo>
                  <a:pt x="33" y="135"/>
                  <a:pt x="33" y="135"/>
                  <a:pt x="33" y="135"/>
                </a:cubicBezTo>
                <a:cubicBezTo>
                  <a:pt x="33" y="134"/>
                  <a:pt x="33" y="134"/>
                  <a:pt x="33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20"/>
                  <a:pt x="65" y="120"/>
                  <a:pt x="65" y="120"/>
                </a:cubicBezTo>
                <a:cubicBezTo>
                  <a:pt x="17" y="120"/>
                  <a:pt x="17" y="120"/>
                  <a:pt x="17" y="120"/>
                </a:cubicBezTo>
                <a:cubicBezTo>
                  <a:pt x="17" y="37"/>
                  <a:pt x="17" y="37"/>
                  <a:pt x="17" y="37"/>
                </a:cubicBezTo>
                <a:cubicBezTo>
                  <a:pt x="65" y="37"/>
                  <a:pt x="65" y="37"/>
                  <a:pt x="65" y="37"/>
                </a:cubicBezTo>
                <a:cubicBezTo>
                  <a:pt x="65" y="23"/>
                  <a:pt x="65" y="23"/>
                  <a:pt x="65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7" y="22"/>
                  <a:pt x="47" y="22"/>
                  <a:pt x="47" y="22"/>
                </a:cubicBezTo>
                <a:cubicBezTo>
                  <a:pt x="65" y="9"/>
                  <a:pt x="65" y="9"/>
                  <a:pt x="65" y="9"/>
                </a:cubicBezTo>
                <a:lnTo>
                  <a:pt x="65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274336" tIns="137168" rIns="274336" bIns="137168" numCol="1" anchor="t" anchorCtr="0" compatLnSpc="1">
            <a:prstTxWarp prst="textNoShape">
              <a:avLst/>
            </a:prstTxWarp>
          </a:bodyPr>
          <a:lstStyle/>
          <a:p>
            <a:pPr defTabSz="1828800">
              <a:buClrTx/>
            </a:pPr>
            <a:endParaRPr lang="id-ID" sz="5402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07" name="Freeform 1"/>
          <p:cNvSpPr>
            <a:spLocks noChangeArrowheads="1"/>
          </p:cNvSpPr>
          <p:nvPr/>
        </p:nvSpPr>
        <p:spPr bwMode="auto">
          <a:xfrm rot="10800000">
            <a:off x="11662950" y="3141365"/>
            <a:ext cx="671514" cy="1050272"/>
          </a:xfrm>
          <a:custGeom>
            <a:avLst/>
            <a:gdLst>
              <a:gd name="T0" fmla="*/ 5999 w 6375"/>
              <a:gd name="T1" fmla="*/ 8218 h 9969"/>
              <a:gd name="T2" fmla="*/ 5999 w 6375"/>
              <a:gd name="T3" fmla="*/ 8218 h 9969"/>
              <a:gd name="T4" fmla="*/ 2750 w 6375"/>
              <a:gd name="T5" fmla="*/ 4969 h 9969"/>
              <a:gd name="T6" fmla="*/ 5999 w 6375"/>
              <a:gd name="T7" fmla="*/ 1750 h 9969"/>
              <a:gd name="T8" fmla="*/ 5999 w 6375"/>
              <a:gd name="T9" fmla="*/ 375 h 9969"/>
              <a:gd name="T10" fmla="*/ 4624 w 6375"/>
              <a:gd name="T11" fmla="*/ 375 h 9969"/>
              <a:gd name="T12" fmla="*/ 0 w 6375"/>
              <a:gd name="T13" fmla="*/ 4969 h 9969"/>
              <a:gd name="T14" fmla="*/ 4624 w 6375"/>
              <a:gd name="T15" fmla="*/ 9593 h 9969"/>
              <a:gd name="T16" fmla="*/ 5999 w 6375"/>
              <a:gd name="T17" fmla="*/ 9593 h 9969"/>
              <a:gd name="T18" fmla="*/ 6280 w 6375"/>
              <a:gd name="T19" fmla="*/ 8905 h 9969"/>
              <a:gd name="T20" fmla="*/ 5999 w 6375"/>
              <a:gd name="T21" fmla="*/ 8218 h 99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375" h="9969">
                <a:moveTo>
                  <a:pt x="5999" y="8218"/>
                </a:moveTo>
                <a:lnTo>
                  <a:pt x="5999" y="8218"/>
                </a:lnTo>
                <a:cubicBezTo>
                  <a:pt x="2750" y="4969"/>
                  <a:pt x="2750" y="4969"/>
                  <a:pt x="2750" y="4969"/>
                </a:cubicBezTo>
                <a:cubicBezTo>
                  <a:pt x="5999" y="1750"/>
                  <a:pt x="5999" y="1750"/>
                  <a:pt x="5999" y="1750"/>
                </a:cubicBezTo>
                <a:cubicBezTo>
                  <a:pt x="6374" y="1375"/>
                  <a:pt x="6374" y="750"/>
                  <a:pt x="5999" y="375"/>
                </a:cubicBezTo>
                <a:cubicBezTo>
                  <a:pt x="5624" y="0"/>
                  <a:pt x="4999" y="0"/>
                  <a:pt x="4624" y="375"/>
                </a:cubicBezTo>
                <a:cubicBezTo>
                  <a:pt x="0" y="4969"/>
                  <a:pt x="0" y="4969"/>
                  <a:pt x="0" y="4969"/>
                </a:cubicBezTo>
                <a:cubicBezTo>
                  <a:pt x="4624" y="9593"/>
                  <a:pt x="4624" y="9593"/>
                  <a:pt x="4624" y="9593"/>
                </a:cubicBezTo>
                <a:cubicBezTo>
                  <a:pt x="4999" y="9968"/>
                  <a:pt x="5624" y="9968"/>
                  <a:pt x="5999" y="9593"/>
                </a:cubicBezTo>
                <a:cubicBezTo>
                  <a:pt x="6186" y="9405"/>
                  <a:pt x="6280" y="9155"/>
                  <a:pt x="6280" y="8905"/>
                </a:cubicBezTo>
                <a:cubicBezTo>
                  <a:pt x="6280" y="8655"/>
                  <a:pt x="6186" y="8405"/>
                  <a:pt x="5999" y="8218"/>
                </a:cubicBezTo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  <a:effectLst/>
        </p:spPr>
        <p:txBody>
          <a:bodyPr wrap="none" lIns="365874" tIns="182936" rIns="365874" bIns="182936" anchor="ctr"/>
          <a:lstStyle/>
          <a:p>
            <a:pPr defTabSz="1828800">
              <a:buClrTx/>
            </a:pPr>
            <a:endParaRPr lang="en-US" sz="5402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15344471" y="5248429"/>
            <a:ext cx="3401498" cy="55399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828800">
              <a:buClrTx/>
            </a:pPr>
            <a:r>
              <a:rPr lang="en-US" sz="3600" kern="1200" cap="all" spc="40" dirty="0" err="1">
                <a:solidFill>
                  <a:prstClr val="black"/>
                </a:solidFill>
                <a:latin typeface="+mn-lt"/>
                <a:ea typeface="+mn-ea"/>
                <a:cs typeface="Roboto Regular"/>
              </a:rPr>
              <a:t>inventori</a:t>
            </a:r>
            <a:endParaRPr lang="en-US" sz="3600" kern="1200" cap="all" spc="40" dirty="0">
              <a:solidFill>
                <a:prstClr val="black"/>
              </a:solidFill>
              <a:latin typeface="+mn-lt"/>
              <a:ea typeface="+mn-ea"/>
              <a:cs typeface="Roboto Regular"/>
            </a:endParaRPr>
          </a:p>
        </p:txBody>
      </p:sp>
      <p:cxnSp>
        <p:nvCxnSpPr>
          <p:cNvPr id="111" name="Straight Connector 110"/>
          <p:cNvCxnSpPr>
            <a:cxnSpLocks/>
          </p:cNvCxnSpPr>
          <p:nvPr/>
        </p:nvCxnSpPr>
        <p:spPr>
          <a:xfrm>
            <a:off x="16888092" y="4643232"/>
            <a:ext cx="0" cy="605197"/>
          </a:xfrm>
          <a:prstGeom prst="line">
            <a:avLst/>
          </a:prstGeom>
          <a:ln w="28575" cmpd="sng">
            <a:solidFill>
              <a:schemeClr val="bg1">
                <a:lumMod val="75000"/>
              </a:schemeClr>
            </a:solidFill>
            <a:tailEnd type="oval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3" name="Oval 112"/>
          <p:cNvSpPr/>
          <p:nvPr/>
        </p:nvSpPr>
        <p:spPr>
          <a:xfrm>
            <a:off x="13331992" y="6410671"/>
            <a:ext cx="1066800" cy="1100058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5402" kern="1200">
              <a:solidFill>
                <a:srgbClr val="1F497D">
                  <a:lumMod val="40000"/>
                  <a:lumOff val="60000"/>
                </a:srgbClr>
              </a:solidFill>
            </a:endParaRPr>
          </a:p>
        </p:txBody>
      </p:sp>
      <p:sp>
        <p:nvSpPr>
          <p:cNvPr id="114" name="Oval 113"/>
          <p:cNvSpPr/>
          <p:nvPr/>
        </p:nvSpPr>
        <p:spPr>
          <a:xfrm>
            <a:off x="13344176" y="8133098"/>
            <a:ext cx="1066800" cy="1100058"/>
          </a:xfrm>
          <a:prstGeom prst="ellipse">
            <a:avLst/>
          </a:prstGeom>
          <a:solidFill>
            <a:srgbClr val="FFFF0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5402" kern="1200">
              <a:solidFill>
                <a:prstClr val="black"/>
              </a:solidFill>
            </a:endParaRPr>
          </a:p>
        </p:txBody>
      </p:sp>
      <p:sp>
        <p:nvSpPr>
          <p:cNvPr id="115" name="Oval 114"/>
          <p:cNvSpPr/>
          <p:nvPr/>
        </p:nvSpPr>
        <p:spPr>
          <a:xfrm>
            <a:off x="13427303" y="9791483"/>
            <a:ext cx="1066800" cy="1100058"/>
          </a:xfrm>
          <a:prstGeom prst="ellipse">
            <a:avLst/>
          </a:prstGeom>
          <a:solidFill>
            <a:srgbClr val="92D050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5402" kern="1200">
              <a:solidFill>
                <a:prstClr val="black"/>
              </a:solidFill>
            </a:endParaRPr>
          </a:p>
        </p:txBody>
      </p:sp>
      <p:sp>
        <p:nvSpPr>
          <p:cNvPr id="118" name="TextBox 117"/>
          <p:cNvSpPr txBox="1"/>
          <p:nvPr/>
        </p:nvSpPr>
        <p:spPr>
          <a:xfrm>
            <a:off x="13480326" y="6536913"/>
            <a:ext cx="725840" cy="7389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defTabSz="1828800">
              <a:buClrTx/>
            </a:pPr>
            <a:r>
              <a:rPr lang="en-US" sz="4802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01</a:t>
            </a:r>
          </a:p>
        </p:txBody>
      </p:sp>
      <p:sp>
        <p:nvSpPr>
          <p:cNvPr id="119" name="TextBox 118"/>
          <p:cNvSpPr txBox="1"/>
          <p:nvPr/>
        </p:nvSpPr>
        <p:spPr>
          <a:xfrm>
            <a:off x="13590295" y="8327999"/>
            <a:ext cx="645690" cy="73898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828800">
              <a:buClrTx/>
            </a:pPr>
            <a:r>
              <a:rPr lang="en-US" sz="4802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02</a:t>
            </a:r>
          </a:p>
        </p:txBody>
      </p:sp>
      <p:sp>
        <p:nvSpPr>
          <p:cNvPr id="121" name="TextBox 120"/>
          <p:cNvSpPr txBox="1"/>
          <p:nvPr/>
        </p:nvSpPr>
        <p:spPr>
          <a:xfrm>
            <a:off x="13655192" y="9972019"/>
            <a:ext cx="645690" cy="73898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828800">
              <a:buClrTx/>
            </a:pPr>
            <a:r>
              <a:rPr lang="en-US" sz="4802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03</a:t>
            </a:r>
          </a:p>
        </p:txBody>
      </p:sp>
      <p:sp>
        <p:nvSpPr>
          <p:cNvPr id="122" name="TextBox 121"/>
          <p:cNvSpPr txBox="1"/>
          <p:nvPr/>
        </p:nvSpPr>
        <p:spPr>
          <a:xfrm>
            <a:off x="9593478" y="11757520"/>
            <a:ext cx="322845" cy="738985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ctr" defTabSz="1828800">
              <a:buClrTx/>
            </a:pPr>
            <a:r>
              <a:rPr lang="en-US" sz="4802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</a:t>
            </a:r>
          </a:p>
        </p:txBody>
      </p:sp>
      <p:sp>
        <p:nvSpPr>
          <p:cNvPr id="123" name="TextBox 122"/>
          <p:cNvSpPr txBox="1"/>
          <p:nvPr/>
        </p:nvSpPr>
        <p:spPr>
          <a:xfrm>
            <a:off x="14957328" y="6432228"/>
            <a:ext cx="5600662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828800">
              <a:buClrTx/>
              <a:defRPr/>
            </a:pPr>
            <a:r>
              <a:rPr lang="en-MY" sz="3000" dirty="0">
                <a:latin typeface="+mn-lt"/>
              </a:rPr>
              <a:t>Kos </a:t>
            </a:r>
            <a:r>
              <a:rPr lang="en-MY" sz="3000" dirty="0" err="1">
                <a:latin typeface="+mn-lt"/>
              </a:rPr>
              <a:t>Inventori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bernilai</a:t>
            </a:r>
            <a:r>
              <a:rPr lang="en-MY" sz="3000" dirty="0">
                <a:latin typeface="+mn-lt"/>
              </a:rPr>
              <a:t> minimum RM500.00 dan </a:t>
            </a:r>
            <a:r>
              <a:rPr lang="en-MY" sz="3000" dirty="0" err="1">
                <a:latin typeface="+mn-lt"/>
              </a:rPr>
              <a:t>kurang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daripada</a:t>
            </a:r>
            <a:r>
              <a:rPr lang="en-MY" sz="3000" dirty="0">
                <a:latin typeface="+mn-lt"/>
              </a:rPr>
              <a:t> RM3,000.00  </a:t>
            </a:r>
            <a:r>
              <a:rPr lang="en-MY" sz="3000" dirty="0" err="1">
                <a:latin typeface="+mn-lt"/>
              </a:rPr>
              <a:t>setiap</a:t>
            </a:r>
            <a:r>
              <a:rPr lang="en-MY" sz="3000" dirty="0">
                <a:latin typeface="+mn-lt"/>
              </a:rPr>
              <a:t> unit</a:t>
            </a:r>
            <a:endParaRPr lang="en-US" sz="3000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37" name="TextBox 136"/>
          <p:cNvSpPr txBox="1"/>
          <p:nvPr/>
        </p:nvSpPr>
        <p:spPr>
          <a:xfrm>
            <a:off x="14957328" y="8078640"/>
            <a:ext cx="4881549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828800">
              <a:buClrTx/>
              <a:defRPr/>
            </a:pPr>
            <a:r>
              <a:rPr lang="en-MY" sz="3000" dirty="0" err="1">
                <a:latin typeface="+mn-lt"/>
              </a:rPr>
              <a:t>Peralatan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tidak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luak</a:t>
            </a:r>
            <a:r>
              <a:rPr lang="en-MY" sz="3000" dirty="0">
                <a:latin typeface="+mn-lt"/>
              </a:rPr>
              <a:t> yang </a:t>
            </a:r>
            <a:r>
              <a:rPr lang="en-MY" sz="3000" dirty="0" err="1">
                <a:latin typeface="+mn-lt"/>
              </a:rPr>
              <a:t>mempunyai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jangka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hayat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melebihi</a:t>
            </a:r>
            <a:r>
              <a:rPr lang="en-MY" sz="3000" dirty="0">
                <a:latin typeface="+mn-lt"/>
              </a:rPr>
              <a:t> 1 </a:t>
            </a:r>
            <a:r>
              <a:rPr lang="en-MY" sz="3000" dirty="0" err="1">
                <a:latin typeface="+mn-lt"/>
              </a:rPr>
              <a:t>tahun</a:t>
            </a:r>
            <a:r>
              <a:rPr lang="en-MY" sz="3000" dirty="0">
                <a:latin typeface="+mn-lt"/>
              </a:rPr>
              <a:t>.</a:t>
            </a:r>
            <a:endParaRPr lang="en-US" sz="3000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139" name="Freeform 102"/>
          <p:cNvSpPr>
            <a:spLocks noChangeArrowheads="1"/>
          </p:cNvSpPr>
          <p:nvPr/>
        </p:nvSpPr>
        <p:spPr bwMode="auto">
          <a:xfrm>
            <a:off x="17851089" y="2978190"/>
            <a:ext cx="1789760" cy="1611204"/>
          </a:xfrm>
          <a:custGeom>
            <a:avLst/>
            <a:gdLst>
              <a:gd name="T0" fmla="*/ 80 w 498"/>
              <a:gd name="T1" fmla="*/ 151 h 445"/>
              <a:gd name="T2" fmla="*/ 80 w 498"/>
              <a:gd name="T3" fmla="*/ 151 h 445"/>
              <a:gd name="T4" fmla="*/ 142 w 498"/>
              <a:gd name="T5" fmla="*/ 169 h 445"/>
              <a:gd name="T6" fmla="*/ 151 w 498"/>
              <a:gd name="T7" fmla="*/ 169 h 445"/>
              <a:gd name="T8" fmla="*/ 195 w 498"/>
              <a:gd name="T9" fmla="*/ 134 h 445"/>
              <a:gd name="T10" fmla="*/ 195 w 498"/>
              <a:gd name="T11" fmla="*/ 125 h 445"/>
              <a:gd name="T12" fmla="*/ 178 w 498"/>
              <a:gd name="T13" fmla="*/ 107 h 445"/>
              <a:gd name="T14" fmla="*/ 275 w 498"/>
              <a:gd name="T15" fmla="*/ 10 h 445"/>
              <a:gd name="T16" fmla="*/ 195 w 498"/>
              <a:gd name="T17" fmla="*/ 0 h 445"/>
              <a:gd name="T18" fmla="*/ 107 w 498"/>
              <a:gd name="T19" fmla="*/ 54 h 445"/>
              <a:gd name="T20" fmla="*/ 72 w 498"/>
              <a:gd name="T21" fmla="*/ 81 h 445"/>
              <a:gd name="T22" fmla="*/ 53 w 498"/>
              <a:gd name="T23" fmla="*/ 116 h 445"/>
              <a:gd name="T24" fmla="*/ 18 w 498"/>
              <a:gd name="T25" fmla="*/ 125 h 445"/>
              <a:gd name="T26" fmla="*/ 0 w 498"/>
              <a:gd name="T27" fmla="*/ 143 h 445"/>
              <a:gd name="T28" fmla="*/ 0 w 498"/>
              <a:gd name="T29" fmla="*/ 151 h 445"/>
              <a:gd name="T30" fmla="*/ 36 w 498"/>
              <a:gd name="T31" fmla="*/ 187 h 445"/>
              <a:gd name="T32" fmla="*/ 53 w 498"/>
              <a:gd name="T33" fmla="*/ 196 h 445"/>
              <a:gd name="T34" fmla="*/ 72 w 498"/>
              <a:gd name="T35" fmla="*/ 178 h 445"/>
              <a:gd name="T36" fmla="*/ 80 w 498"/>
              <a:gd name="T37" fmla="*/ 151 h 445"/>
              <a:gd name="T38" fmla="*/ 222 w 498"/>
              <a:gd name="T39" fmla="*/ 160 h 445"/>
              <a:gd name="T40" fmla="*/ 222 w 498"/>
              <a:gd name="T41" fmla="*/ 160 h 445"/>
              <a:gd name="T42" fmla="*/ 213 w 498"/>
              <a:gd name="T43" fmla="*/ 160 h 445"/>
              <a:gd name="T44" fmla="*/ 178 w 498"/>
              <a:gd name="T45" fmla="*/ 187 h 445"/>
              <a:gd name="T46" fmla="*/ 169 w 498"/>
              <a:gd name="T47" fmla="*/ 204 h 445"/>
              <a:gd name="T48" fmla="*/ 381 w 498"/>
              <a:gd name="T49" fmla="*/ 435 h 445"/>
              <a:gd name="T50" fmla="*/ 399 w 498"/>
              <a:gd name="T51" fmla="*/ 435 h 445"/>
              <a:gd name="T52" fmla="*/ 426 w 498"/>
              <a:gd name="T53" fmla="*/ 417 h 445"/>
              <a:gd name="T54" fmla="*/ 426 w 498"/>
              <a:gd name="T55" fmla="*/ 400 h 445"/>
              <a:gd name="T56" fmla="*/ 222 w 498"/>
              <a:gd name="T57" fmla="*/ 160 h 445"/>
              <a:gd name="T58" fmla="*/ 497 w 498"/>
              <a:gd name="T59" fmla="*/ 63 h 445"/>
              <a:gd name="T60" fmla="*/ 497 w 498"/>
              <a:gd name="T61" fmla="*/ 63 h 445"/>
              <a:gd name="T62" fmla="*/ 479 w 498"/>
              <a:gd name="T63" fmla="*/ 54 h 445"/>
              <a:gd name="T64" fmla="*/ 461 w 498"/>
              <a:gd name="T65" fmla="*/ 89 h 445"/>
              <a:gd name="T66" fmla="*/ 408 w 498"/>
              <a:gd name="T67" fmla="*/ 107 h 445"/>
              <a:gd name="T68" fmla="*/ 399 w 498"/>
              <a:gd name="T69" fmla="*/ 63 h 445"/>
              <a:gd name="T70" fmla="*/ 417 w 498"/>
              <a:gd name="T71" fmla="*/ 19 h 445"/>
              <a:gd name="T72" fmla="*/ 408 w 498"/>
              <a:gd name="T73" fmla="*/ 10 h 445"/>
              <a:gd name="T74" fmla="*/ 337 w 498"/>
              <a:gd name="T75" fmla="*/ 72 h 445"/>
              <a:gd name="T76" fmla="*/ 319 w 498"/>
              <a:gd name="T77" fmla="*/ 151 h 445"/>
              <a:gd name="T78" fmla="*/ 284 w 498"/>
              <a:gd name="T79" fmla="*/ 187 h 445"/>
              <a:gd name="T80" fmla="*/ 319 w 498"/>
              <a:gd name="T81" fmla="*/ 231 h 445"/>
              <a:gd name="T82" fmla="*/ 364 w 498"/>
              <a:gd name="T83" fmla="*/ 187 h 445"/>
              <a:gd name="T84" fmla="*/ 408 w 498"/>
              <a:gd name="T85" fmla="*/ 178 h 445"/>
              <a:gd name="T86" fmla="*/ 488 w 498"/>
              <a:gd name="T87" fmla="*/ 143 h 445"/>
              <a:gd name="T88" fmla="*/ 497 w 498"/>
              <a:gd name="T89" fmla="*/ 63 h 445"/>
              <a:gd name="T90" fmla="*/ 72 w 498"/>
              <a:gd name="T91" fmla="*/ 400 h 445"/>
              <a:gd name="T92" fmla="*/ 72 w 498"/>
              <a:gd name="T93" fmla="*/ 400 h 445"/>
              <a:gd name="T94" fmla="*/ 72 w 498"/>
              <a:gd name="T95" fmla="*/ 417 h 445"/>
              <a:gd name="T96" fmla="*/ 89 w 498"/>
              <a:gd name="T97" fmla="*/ 444 h 445"/>
              <a:gd name="T98" fmla="*/ 107 w 498"/>
              <a:gd name="T99" fmla="*/ 435 h 445"/>
              <a:gd name="T100" fmla="*/ 231 w 498"/>
              <a:gd name="T101" fmla="*/ 320 h 445"/>
              <a:gd name="T102" fmla="*/ 195 w 498"/>
              <a:gd name="T103" fmla="*/ 275 h 445"/>
              <a:gd name="T104" fmla="*/ 72 w 498"/>
              <a:gd name="T105" fmla="*/ 40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lIns="137172" tIns="68586" rIns="137172" bIns="68586" anchor="ctr"/>
          <a:lstStyle/>
          <a:p>
            <a:pPr defTabSz="1828800">
              <a:buClrTx/>
              <a:defRPr/>
            </a:pPr>
            <a:endParaRPr lang="en-US" sz="5402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cxnSp>
        <p:nvCxnSpPr>
          <p:cNvPr id="70" name="Straight Connector 69"/>
          <p:cNvCxnSpPr/>
          <p:nvPr/>
        </p:nvCxnSpPr>
        <p:spPr>
          <a:xfrm flipH="1">
            <a:off x="26770218" y="13230074"/>
            <a:ext cx="4" cy="6061252"/>
          </a:xfrm>
          <a:prstGeom prst="line">
            <a:avLst/>
          </a:prstGeom>
          <a:ln w="12700">
            <a:solidFill>
              <a:schemeClr val="bg1">
                <a:lumMod val="7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TextBox 5"/>
          <p:cNvSpPr txBox="1">
            <a:spLocks noChangeArrowheads="1"/>
          </p:cNvSpPr>
          <p:nvPr/>
        </p:nvSpPr>
        <p:spPr bwMode="auto">
          <a:xfrm>
            <a:off x="7357453" y="208346"/>
            <a:ext cx="13896216" cy="954107"/>
          </a:xfrm>
          <a:prstGeom prst="rect">
            <a:avLst/>
          </a:prstGeom>
          <a:noFill/>
          <a:ln w="76200" cmpd="sng">
            <a:solidFill>
              <a:schemeClr val="accent2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charset="0"/>
              <a:buChar char="•"/>
              <a:defRPr sz="3200">
                <a:solidFill>
                  <a:schemeClr val="tx1"/>
                </a:solidFill>
                <a:latin typeface="Calibri" charset="0"/>
              </a:defRPr>
            </a:lvl1pPr>
            <a:lvl2pPr marL="742950" indent="-285750">
              <a:spcBef>
                <a:spcPct val="20000"/>
              </a:spcBef>
              <a:buFont typeface="Arial" charset="0"/>
              <a:buChar char="–"/>
              <a:defRPr sz="2800">
                <a:solidFill>
                  <a:schemeClr val="tx1"/>
                </a:solidFill>
                <a:latin typeface="Calibri" charset="0"/>
              </a:defRPr>
            </a:lvl2pPr>
            <a:lvl3pPr marL="1143000" indent="-228600">
              <a:spcBef>
                <a:spcPct val="20000"/>
              </a:spcBef>
              <a:buFont typeface="Arial" charset="0"/>
              <a:buChar char="•"/>
              <a:defRPr sz="2400">
                <a:solidFill>
                  <a:schemeClr val="tx1"/>
                </a:solidFill>
                <a:latin typeface="Calibri" charset="0"/>
              </a:defRPr>
            </a:lvl3pPr>
            <a:lvl4pPr marL="1600200" indent="-228600">
              <a:spcBef>
                <a:spcPct val="20000"/>
              </a:spcBef>
              <a:buFont typeface="Arial" charset="0"/>
              <a:buChar char="–"/>
              <a:defRPr sz="2000">
                <a:solidFill>
                  <a:schemeClr val="tx1"/>
                </a:solidFill>
                <a:latin typeface="Calibri" charset="0"/>
              </a:defRPr>
            </a:lvl4pPr>
            <a:lvl5pPr marL="2057400" indent="-228600">
              <a:spcBef>
                <a:spcPct val="20000"/>
              </a:spcBef>
              <a:buFont typeface="Arial" charset="0"/>
              <a:buChar char="»"/>
              <a:defRPr sz="2000">
                <a:solidFill>
                  <a:schemeClr val="tx1"/>
                </a:solidFill>
                <a:latin typeface="Calibri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charset="0"/>
              <a:buChar char="»"/>
              <a:defRPr sz="2000">
                <a:solidFill>
                  <a:schemeClr val="tx1"/>
                </a:solidFill>
                <a:latin typeface="Calibri" charset="0"/>
              </a:defRPr>
            </a:lvl9pPr>
          </a:lstStyle>
          <a:p>
            <a:pPr algn="ctr" defTabSz="1828800">
              <a:spcBef>
                <a:spcPct val="0"/>
              </a:spcBef>
              <a:buClrTx/>
              <a:buNone/>
            </a:pPr>
            <a:r>
              <a:rPr lang="en-US" altLang="en-US" sz="5600" b="1" kern="1200" dirty="0">
                <a:solidFill>
                  <a:prstClr val="black"/>
                </a:solidFill>
                <a:latin typeface="+mn-lt"/>
                <a:ea typeface="+mn-ea"/>
                <a:cs typeface="+mn-cs"/>
              </a:rPr>
              <a:t>ASET PENYELIDIKAN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EFC57BA-92CC-40BA-8FC0-2154D61124A8}"/>
              </a:ext>
            </a:extLst>
          </p:cNvPr>
          <p:cNvSpPr txBox="1"/>
          <p:nvPr/>
        </p:nvSpPr>
        <p:spPr>
          <a:xfrm>
            <a:off x="4749452" y="8327999"/>
            <a:ext cx="4474952" cy="138499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828800">
              <a:buClrTx/>
              <a:defRPr/>
            </a:pPr>
            <a:r>
              <a:rPr lang="en-MY" sz="3000" dirty="0" err="1">
                <a:latin typeface="+mn-lt"/>
              </a:rPr>
              <a:t>Peralatan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tidak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luak</a:t>
            </a:r>
            <a:r>
              <a:rPr lang="en-MY" sz="3000" dirty="0">
                <a:latin typeface="+mn-lt"/>
              </a:rPr>
              <a:t> yang </a:t>
            </a:r>
            <a:r>
              <a:rPr lang="en-MY" sz="3000" dirty="0" err="1">
                <a:latin typeface="+mn-lt"/>
              </a:rPr>
              <a:t>mempunyai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jangka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hayat</a:t>
            </a:r>
            <a:r>
              <a:rPr lang="en-MY" sz="3000" dirty="0">
                <a:latin typeface="+mn-lt"/>
              </a:rPr>
              <a:t>   </a:t>
            </a:r>
            <a:r>
              <a:rPr lang="en-MY" sz="3000" dirty="0" err="1">
                <a:latin typeface="+mn-lt"/>
              </a:rPr>
              <a:t>melebihi</a:t>
            </a:r>
            <a:r>
              <a:rPr lang="en-MY" sz="3000" dirty="0">
                <a:latin typeface="+mn-lt"/>
              </a:rPr>
              <a:t> 4 </a:t>
            </a:r>
            <a:r>
              <a:rPr lang="en-MY" sz="3000" dirty="0" err="1">
                <a:latin typeface="+mn-lt"/>
              </a:rPr>
              <a:t>tahun</a:t>
            </a:r>
            <a:r>
              <a:rPr lang="en-MY" sz="3000" dirty="0">
                <a:latin typeface="+mn-lt"/>
              </a:rPr>
              <a:t>.</a:t>
            </a:r>
            <a:endParaRPr lang="en-US" sz="3000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78464D7A-E5C8-4774-997B-C29F072D08AF}"/>
              </a:ext>
            </a:extLst>
          </p:cNvPr>
          <p:cNvSpPr txBox="1"/>
          <p:nvPr/>
        </p:nvSpPr>
        <p:spPr>
          <a:xfrm>
            <a:off x="14957328" y="9712994"/>
            <a:ext cx="5175239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828800">
              <a:buClrTx/>
              <a:defRPr/>
            </a:pPr>
            <a:r>
              <a:rPr lang="en-MY" sz="3000" dirty="0" err="1">
                <a:latin typeface="+mn-lt"/>
              </a:rPr>
              <a:t>Semua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perabot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adalah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Inventori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tanpa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mengira</a:t>
            </a:r>
            <a:r>
              <a:rPr lang="en-MY" sz="3000" dirty="0">
                <a:latin typeface="+mn-lt"/>
              </a:rPr>
              <a:t> kos </a:t>
            </a:r>
            <a:r>
              <a:rPr lang="en-MY" sz="3000" dirty="0" err="1">
                <a:latin typeface="+mn-lt"/>
              </a:rPr>
              <a:t>pembelian</a:t>
            </a:r>
            <a:r>
              <a:rPr lang="en-MY" sz="3000" dirty="0">
                <a:latin typeface="+mn-lt"/>
              </a:rPr>
              <a:t>.</a:t>
            </a:r>
            <a:endParaRPr lang="en-US" sz="3000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5522EEB7-AA7F-4FCD-A63F-B90A4CCAADD3}"/>
              </a:ext>
            </a:extLst>
          </p:cNvPr>
          <p:cNvSpPr txBox="1"/>
          <p:nvPr/>
        </p:nvSpPr>
        <p:spPr>
          <a:xfrm>
            <a:off x="4725190" y="10060384"/>
            <a:ext cx="4474952" cy="923330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defTabSz="1828800">
              <a:buClrTx/>
              <a:defRPr/>
            </a:pPr>
            <a:r>
              <a:rPr lang="en-MY" sz="3000" dirty="0" err="1">
                <a:latin typeface="+mn-lt"/>
              </a:rPr>
              <a:t>Peralatan</a:t>
            </a:r>
            <a:r>
              <a:rPr lang="en-MY" sz="3000" dirty="0">
                <a:latin typeface="+mn-lt"/>
              </a:rPr>
              <a:t> yang </a:t>
            </a:r>
            <a:r>
              <a:rPr lang="en-MY" sz="3000" dirty="0" err="1">
                <a:latin typeface="+mn-lt"/>
              </a:rPr>
              <a:t>boleh</a:t>
            </a:r>
            <a:r>
              <a:rPr lang="en-MY" sz="3000" dirty="0">
                <a:latin typeface="+mn-lt"/>
              </a:rPr>
              <a:t> </a:t>
            </a:r>
            <a:r>
              <a:rPr lang="en-MY" sz="3000" dirty="0" err="1">
                <a:latin typeface="+mn-lt"/>
              </a:rPr>
              <a:t>diselenggara</a:t>
            </a:r>
            <a:r>
              <a:rPr lang="en-MY" sz="3000" dirty="0">
                <a:latin typeface="+mn-lt"/>
              </a:rPr>
              <a:t>.</a:t>
            </a:r>
            <a:endParaRPr lang="en-US" sz="3000" kern="1200" dirty="0">
              <a:solidFill>
                <a:prstClr val="black"/>
              </a:solidFill>
              <a:latin typeface="+mn-lt"/>
              <a:ea typeface="+mn-ea"/>
              <a:cs typeface="+mn-cs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0B65F7C9-DDB0-4C31-A458-9E852E2F9A23}"/>
              </a:ext>
            </a:extLst>
          </p:cNvPr>
          <p:cNvSpPr txBox="1"/>
          <p:nvPr/>
        </p:nvSpPr>
        <p:spPr>
          <a:xfrm>
            <a:off x="4714387" y="11377959"/>
            <a:ext cx="4474952" cy="147732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Fabrikasi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–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Bahan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dicantum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menjadi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satu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alat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dan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boleh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berfungsi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sendiri</a:t>
            </a:r>
            <a:endParaRPr lang="en-MY" sz="3000" dirty="0"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7CD52727-A1BD-4CDD-8C56-0D1AF4B06AD3}"/>
              </a:ext>
            </a:extLst>
          </p:cNvPr>
          <p:cNvSpPr/>
          <p:nvPr/>
        </p:nvSpPr>
        <p:spPr>
          <a:xfrm>
            <a:off x="3157018" y="11566594"/>
            <a:ext cx="1066800" cy="1100058"/>
          </a:xfrm>
          <a:prstGeom prst="ellipse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5402" kern="1200">
              <a:solidFill>
                <a:prstClr val="black"/>
              </a:solidFill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7FE14B6E-6A5F-4C03-881D-86C974DF89ED}"/>
              </a:ext>
            </a:extLst>
          </p:cNvPr>
          <p:cNvSpPr txBox="1"/>
          <p:nvPr/>
        </p:nvSpPr>
        <p:spPr>
          <a:xfrm>
            <a:off x="2917467" y="11665508"/>
            <a:ext cx="1416796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Tx/>
            </a:pPr>
            <a:r>
              <a:rPr lang="en-US" sz="4800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04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A08487E-DCA8-4AA5-90D9-ABEB57E1FB56}"/>
              </a:ext>
            </a:extLst>
          </p:cNvPr>
          <p:cNvSpPr/>
          <p:nvPr/>
        </p:nvSpPr>
        <p:spPr>
          <a:xfrm>
            <a:off x="13444637" y="11423861"/>
            <a:ext cx="1066800" cy="1100058"/>
          </a:xfrm>
          <a:prstGeom prst="ellipse">
            <a:avLst/>
          </a:prstGeom>
          <a:solidFill>
            <a:schemeClr val="accent4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1828800">
              <a:buClrTx/>
            </a:pPr>
            <a:endParaRPr lang="en-US" sz="5402" kern="1200">
              <a:solidFill>
                <a:prstClr val="black"/>
              </a:solidFill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9B846B5A-21B1-4E6B-9059-32375EE71477}"/>
              </a:ext>
            </a:extLst>
          </p:cNvPr>
          <p:cNvSpPr txBox="1"/>
          <p:nvPr/>
        </p:nvSpPr>
        <p:spPr>
          <a:xfrm rot="10800000" flipV="1">
            <a:off x="13480765" y="11533590"/>
            <a:ext cx="1045725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defTabSz="1828800">
              <a:buClrTx/>
            </a:pPr>
            <a:r>
              <a:rPr lang="en-US" sz="4800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04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70E99091-96C5-42BD-AE25-18F774E346AF}"/>
              </a:ext>
            </a:extLst>
          </p:cNvPr>
          <p:cNvSpPr txBox="1"/>
          <p:nvPr/>
        </p:nvSpPr>
        <p:spPr>
          <a:xfrm>
            <a:off x="14959894" y="11150303"/>
            <a:ext cx="5172668" cy="193899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1828800">
              <a:buClrTx/>
            </a:pP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Fabrikasi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–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Bahan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dicantum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menjadi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satu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alat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dan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boleh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berfungsi</a:t>
            </a:r>
            <a:r>
              <a:rPr lang="en-US" sz="3000" dirty="0">
                <a:latin typeface="+mj-lt"/>
                <a:ea typeface="Open Sans" charset="0"/>
                <a:cs typeface="Open Sans" charset="0"/>
              </a:rPr>
              <a:t> </a:t>
            </a:r>
            <a:r>
              <a:rPr lang="en-US" sz="3000" dirty="0" err="1">
                <a:latin typeface="+mj-lt"/>
                <a:ea typeface="Open Sans" charset="0"/>
                <a:cs typeface="Open Sans" charset="0"/>
              </a:rPr>
              <a:t>sendiri</a:t>
            </a:r>
            <a:endParaRPr lang="en-MY" sz="3000" dirty="0">
              <a:latin typeface="+mj-lt"/>
            </a:endParaRPr>
          </a:p>
          <a:p>
            <a:pPr defTabSz="1828800">
              <a:buClrTx/>
            </a:pPr>
            <a:r>
              <a:rPr lang="en-US" sz="3000" b="1" kern="1200" cap="all" spc="80" dirty="0">
                <a:solidFill>
                  <a:prstClr val="white"/>
                </a:solidFill>
                <a:latin typeface="+mn-lt"/>
                <a:ea typeface="+mn-ea"/>
                <a:cs typeface="Roboto Regular"/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015227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 advClick="0">
        <p:circle/>
      </p:transition>
    </mc:Choice>
    <mc:Fallback xmlns="">
      <p:transition xmlns:p14="http://schemas.microsoft.com/office/powerpoint/2010/main" spd="slow" advClick="0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8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4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3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0" grpId="0" animBg="1"/>
      <p:bldP spid="102" grpId="0" animBg="1"/>
      <p:bldP spid="94" grpId="0" animBg="1"/>
      <p:bldP spid="64" grpId="0"/>
      <p:bldP spid="65" grpId="0"/>
      <p:bldP spid="45" grpId="0" animBg="1"/>
      <p:bldP spid="46" grpId="0"/>
      <p:bldP spid="50" grpId="0" animBg="1"/>
      <p:bldP spid="51" grpId="0"/>
      <p:bldP spid="56" grpId="0" animBg="1"/>
      <p:bldP spid="57" grpId="0"/>
      <p:bldP spid="78" grpId="0" animBg="1"/>
      <p:bldP spid="107" grpId="0" animBg="1"/>
      <p:bldP spid="110" grpId="0"/>
      <p:bldP spid="113" grpId="0" animBg="1"/>
      <p:bldP spid="114" grpId="0" animBg="1"/>
      <p:bldP spid="115" grpId="0" animBg="1"/>
      <p:bldP spid="118" grpId="0"/>
      <p:bldP spid="119" grpId="0"/>
      <p:bldP spid="121" grpId="0"/>
      <p:bldP spid="122" grpId="0"/>
      <p:bldP spid="123" grpId="0"/>
      <p:bldP spid="137" grpId="0"/>
      <p:bldP spid="139" grpId="0" animBg="1"/>
      <p:bldP spid="59" grpId="0"/>
      <p:bldP spid="67" grpId="0"/>
      <p:bldP spid="72" grpId="0"/>
      <p:bldP spid="40" grpId="0" animBg="1"/>
      <p:bldP spid="4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4">
            <a:extLst>
              <a:ext uri="{FF2B5EF4-FFF2-40B4-BE49-F238E27FC236}">
                <a16:creationId xmlns:a16="http://schemas.microsoft.com/office/drawing/2014/main" id="{9F0C294B-5FFD-40A9-BE2B-3911F9EBF51F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757559849"/>
              </p:ext>
            </p:extLst>
          </p:nvPr>
        </p:nvGraphicFramePr>
        <p:xfrm>
          <a:off x="1468583" y="3372854"/>
          <a:ext cx="20580926" cy="9594789"/>
        </p:xfrm>
        <a:graphic>
          <a:graphicData uri="http://schemas.openxmlformats.org/drawingml/2006/table">
            <a:tbl>
              <a:tblPr firstRow="1" bandRow="1">
                <a:tableStyleId>{7DF18680-E054-41AD-8BC1-D1AEF772440D}</a:tableStyleId>
              </a:tblPr>
              <a:tblGrid>
                <a:gridCol w="10117264">
                  <a:extLst>
                    <a:ext uri="{9D8B030D-6E8A-4147-A177-3AD203B41FA5}">
                      <a16:colId xmlns:a16="http://schemas.microsoft.com/office/drawing/2014/main" val="1777898329"/>
                    </a:ext>
                  </a:extLst>
                </a:gridCol>
                <a:gridCol w="10463662">
                  <a:extLst>
                    <a:ext uri="{9D8B030D-6E8A-4147-A177-3AD203B41FA5}">
                      <a16:colId xmlns:a16="http://schemas.microsoft.com/office/drawing/2014/main" val="1619582250"/>
                    </a:ext>
                  </a:extLst>
                </a:gridCol>
              </a:tblGrid>
              <a:tr h="1126587">
                <a:tc>
                  <a:txBody>
                    <a:bodyPr/>
                    <a:lstStyle/>
                    <a:p>
                      <a:pPr marL="571500" indent="-571500" algn="ctr">
                        <a:buFont typeface="Wingdings" panose="05000000000000000000" pitchFamily="2" charset="2"/>
                        <a:buChar char="Ø"/>
                      </a:pPr>
                      <a:endParaRPr lang="en-US" dirty="0"/>
                    </a:p>
                    <a:p>
                      <a:pPr marL="0" indent="0" algn="ctr">
                        <a:buFont typeface="Wingdings" panose="05000000000000000000" pitchFamily="2" charset="2"/>
                        <a:buNone/>
                      </a:pPr>
                      <a:r>
                        <a:rPr lang="en-US" dirty="0"/>
                        <a:t>GERAN DALAMAN UTM</a:t>
                      </a:r>
                      <a:endParaRPr lang="en-MY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571500" indent="-571500" algn="ctr">
                        <a:buFont typeface="Wingdings" panose="05000000000000000000" pitchFamily="2" charset="2"/>
                        <a:buChar char="Ø"/>
                      </a:pPr>
                      <a:endParaRPr lang="en-US" dirty="0"/>
                    </a:p>
                    <a:p>
                      <a:pPr marL="0" indent="0" algn="ctr">
                        <a:buFont typeface="Wingdings" panose="05000000000000000000" pitchFamily="2" charset="2"/>
                        <a:buNone/>
                      </a:pPr>
                      <a:r>
                        <a:rPr lang="en-US" dirty="0"/>
                        <a:t>GERAN LUAR UTM</a:t>
                      </a:r>
                      <a:endParaRPr lang="en-MY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79295576"/>
                  </a:ext>
                </a:extLst>
              </a:tr>
              <a:tr h="8406069">
                <a:tc>
                  <a:txBody>
                    <a:bodyPr/>
                    <a:lstStyle/>
                    <a:p>
                      <a:pPr marL="571500" marR="0" lvl="0" indent="-57150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Ketua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Projek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PERLU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menyemak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Garis Panduan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atau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Tadbir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Urus yang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telah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ditetapkan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oleh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Penaja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 </a:t>
                      </a:r>
                    </a:p>
                    <a:p>
                      <a:pPr marL="571500" marR="0" lvl="0" indent="-57150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Ketua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Projek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mempunyai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authority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untuk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membuat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pindahan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peruntukan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bagi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semua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KECUALI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bagi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B11000 dan B52000 (PEGAWAI RMC)</a:t>
                      </a:r>
                    </a:p>
                    <a:p>
                      <a:pPr marL="571500" marR="0" lvl="0" indent="-57150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Pemindahan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boleh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dilakukan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dalam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tempoh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projek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AKTIF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sahaja</a:t>
                      </a:r>
                      <a:endParaRPr lang="en-MY" sz="3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571500" marR="0" lvl="0" indent="-57150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Pemindahan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peruntukan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antara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adalah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mengikut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pekeliling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Perbendaharaan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dan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Peraturan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Kewangan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Universiti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571500" marR="0" lvl="0" indent="-57150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Ketua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Projek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PERLU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menyemak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Garis Panduan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atau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Tadbir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Urus yang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telah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ditetapkan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oleh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Penaja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  <a:p>
                      <a:pPr marL="571500" marR="0" lvl="0" indent="-57150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Pemindahan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HANYA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boleh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dilakukan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Oleh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Pengurus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Penyelidik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(RM)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berdasarkan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permohonan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dan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justifikasi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ketua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projek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(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Terutama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dari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Agensi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Kerajaan KPT, MOSTI)</a:t>
                      </a:r>
                    </a:p>
                    <a:p>
                      <a:pPr marL="571500" marR="0" lvl="0" indent="-57150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Selain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geran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KPT &amp; MOSTI,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Ketua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Projek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dibenarkan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membuat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pindahan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peruntukan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bagi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semua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bagi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semua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KECUALI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bagi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B11000 dan B52000 (PEGAWAI RMC)</a:t>
                      </a:r>
                    </a:p>
                    <a:p>
                      <a:pPr marL="571500" marR="0" lvl="0" indent="-57150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Pemindahan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boleh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dilakukan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dalam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tempoh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projek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AKTIF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sahaja</a:t>
                      </a:r>
                      <a:endParaRPr lang="en-MY" sz="3600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  <a:p>
                      <a:pPr marL="571500" marR="0" lvl="0" indent="-571500" algn="l" defTabSz="18288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Char char="Ø"/>
                        <a:tabLst/>
                        <a:defRPr/>
                      </a:pP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Pemindahan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peruntukan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antara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SODO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adalah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mengikut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pekeliling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Perbendaharaan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dan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Peraturan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Kewangan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 </a:t>
                      </a:r>
                      <a:r>
                        <a:rPr lang="en-MY" sz="3600" kern="1200" dirty="0" err="1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Universiti</a:t>
                      </a:r>
                      <a:r>
                        <a:rPr lang="en-MY" sz="3600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.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262761547"/>
                  </a:ext>
                </a:extLst>
              </a:tr>
            </a:tbl>
          </a:graphicData>
        </a:graphic>
      </p:graphicFrame>
      <p:sp>
        <p:nvSpPr>
          <p:cNvPr id="4" name="Callout: Down Arrow 3">
            <a:extLst>
              <a:ext uri="{FF2B5EF4-FFF2-40B4-BE49-F238E27FC236}">
                <a16:creationId xmlns:a16="http://schemas.microsoft.com/office/drawing/2014/main" id="{6339408F-8945-453F-B234-E680758E1B1F}"/>
              </a:ext>
            </a:extLst>
          </p:cNvPr>
          <p:cNvSpPr/>
          <p:nvPr/>
        </p:nvSpPr>
        <p:spPr>
          <a:xfrm>
            <a:off x="4488874" y="1188680"/>
            <a:ext cx="14214764" cy="1970156"/>
          </a:xfrm>
          <a:prstGeom prst="downArrowCallout">
            <a:avLst/>
          </a:prstGeom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b="1" dirty="0"/>
              <a:t>PEMINDAHAN SODO</a:t>
            </a:r>
            <a:endParaRPr lang="en-MY" sz="6600" b="1" dirty="0"/>
          </a:p>
        </p:txBody>
      </p:sp>
    </p:spTree>
    <p:extLst>
      <p:ext uri="{BB962C8B-B14F-4D97-AF65-F5344CB8AC3E}">
        <p14:creationId xmlns:p14="http://schemas.microsoft.com/office/powerpoint/2010/main" val="27951905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0F38D4-E7F9-471D-A49A-CB8E1B2517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b="1" dirty="0"/>
              <a:t>PEMINDAHAN SODO</a:t>
            </a:r>
            <a:endParaRPr lang="en-MY" b="1" dirty="0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C97F362C-F852-462B-ABBB-6077E34E409B}"/>
              </a:ext>
            </a:extLst>
          </p:cNvPr>
          <p:cNvSpPr/>
          <p:nvPr/>
        </p:nvSpPr>
        <p:spPr>
          <a:xfrm>
            <a:off x="18890673" y="3381377"/>
            <a:ext cx="1454727" cy="297005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pic>
        <p:nvPicPr>
          <p:cNvPr id="7" name="Content Placeholder 6">
            <a:extLst>
              <a:ext uri="{FF2B5EF4-FFF2-40B4-BE49-F238E27FC236}">
                <a16:creationId xmlns:a16="http://schemas.microsoft.com/office/drawing/2014/main" id="{B5A81B60-F739-4332-ACCE-903D562DEA7A}"/>
              </a:ext>
            </a:extLst>
          </p:cNvPr>
          <p:cNvPicPr>
            <a:picLocks noGrp="1"/>
          </p:cNvPicPr>
          <p:nvPr>
            <p:ph idx="1"/>
          </p:nvPr>
        </p:nvPicPr>
        <p:blipFill rotWithShape="1">
          <a:blip r:embed="rId2"/>
          <a:srcRect l="-1" t="14969" r="9956" b="5456"/>
          <a:stretch/>
        </p:blipFill>
        <p:spPr bwMode="auto">
          <a:xfrm>
            <a:off x="3955110" y="3119938"/>
            <a:ext cx="16467430" cy="8185880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8" name="Arrow: Curved Left 7">
            <a:extLst>
              <a:ext uri="{FF2B5EF4-FFF2-40B4-BE49-F238E27FC236}">
                <a16:creationId xmlns:a16="http://schemas.microsoft.com/office/drawing/2014/main" id="{9744AFBC-B2BE-4507-8CF2-F3A231B457B2}"/>
              </a:ext>
            </a:extLst>
          </p:cNvPr>
          <p:cNvSpPr/>
          <p:nvPr/>
        </p:nvSpPr>
        <p:spPr>
          <a:xfrm>
            <a:off x="12552218" y="6359236"/>
            <a:ext cx="1163782" cy="2223655"/>
          </a:xfrm>
          <a:prstGeom prst="curvedLef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>
              <a:solidFill>
                <a:schemeClr val="tx1"/>
              </a:solidFill>
            </a:endParaRPr>
          </a:p>
        </p:txBody>
      </p:sp>
      <p:sp>
        <p:nvSpPr>
          <p:cNvPr id="3" name="Rectangle: Top Corners Rounded 2">
            <a:extLst>
              <a:ext uri="{FF2B5EF4-FFF2-40B4-BE49-F238E27FC236}">
                <a16:creationId xmlns:a16="http://schemas.microsoft.com/office/drawing/2014/main" id="{93495EC7-0969-4114-BA0D-0933567DA4D8}"/>
              </a:ext>
            </a:extLst>
          </p:cNvPr>
          <p:cNvSpPr/>
          <p:nvPr/>
        </p:nvSpPr>
        <p:spPr>
          <a:xfrm>
            <a:off x="10432473" y="4114800"/>
            <a:ext cx="4613563" cy="477982"/>
          </a:xfrm>
          <a:prstGeom prst="round2Same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425465569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0F38D4-E7F9-471D-A49A-CB8E1B2517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b="1" dirty="0"/>
              <a:t>CAPPING SODO</a:t>
            </a:r>
            <a:endParaRPr lang="en-MY" b="1" dirty="0"/>
          </a:p>
        </p:txBody>
      </p:sp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2886628D-485A-4985-AF6C-8345DE116C8D}"/>
              </a:ext>
            </a:extLst>
          </p:cNvPr>
          <p:cNvPicPr>
            <a:picLocks noGrp="1"/>
          </p:cNvPicPr>
          <p:nvPr>
            <p:ph idx="1"/>
          </p:nvPr>
        </p:nvPicPr>
        <p:blipFill rotWithShape="1">
          <a:blip r:embed="rId2"/>
          <a:srcRect t="13984" r="10038" b="6440"/>
          <a:stretch/>
        </p:blipFill>
        <p:spPr bwMode="auto">
          <a:xfrm>
            <a:off x="3962699" y="2974415"/>
            <a:ext cx="16452251" cy="8185983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C97F362C-F852-462B-ABBB-6077E34E409B}"/>
              </a:ext>
            </a:extLst>
          </p:cNvPr>
          <p:cNvSpPr/>
          <p:nvPr/>
        </p:nvSpPr>
        <p:spPr>
          <a:xfrm>
            <a:off x="18890673" y="3381377"/>
            <a:ext cx="1454727" cy="297005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3D5D546D-D39E-472A-9562-592BE4B8AC74}"/>
              </a:ext>
            </a:extLst>
          </p:cNvPr>
          <p:cNvSpPr/>
          <p:nvPr/>
        </p:nvSpPr>
        <p:spPr>
          <a:xfrm>
            <a:off x="8998527" y="7585364"/>
            <a:ext cx="1537855" cy="789709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6" name="Rectangle: Top Corners Rounded 5">
            <a:extLst>
              <a:ext uri="{FF2B5EF4-FFF2-40B4-BE49-F238E27FC236}">
                <a16:creationId xmlns:a16="http://schemas.microsoft.com/office/drawing/2014/main" id="{56912208-3C29-4060-B1D6-34A22E5BF39C}"/>
              </a:ext>
            </a:extLst>
          </p:cNvPr>
          <p:cNvSpPr/>
          <p:nvPr/>
        </p:nvSpPr>
        <p:spPr>
          <a:xfrm>
            <a:off x="10536382" y="4156364"/>
            <a:ext cx="4696691" cy="332509"/>
          </a:xfrm>
          <a:prstGeom prst="round2Same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</p:spTree>
    <p:extLst>
      <p:ext uri="{BB962C8B-B14F-4D97-AF65-F5344CB8AC3E}">
        <p14:creationId xmlns:p14="http://schemas.microsoft.com/office/powerpoint/2010/main" val="307343855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>
            <a:extLst>
              <a:ext uri="{FF2B5EF4-FFF2-40B4-BE49-F238E27FC236}">
                <a16:creationId xmlns:a16="http://schemas.microsoft.com/office/drawing/2014/main" id="{030C6DE8-DEF5-4364-AFC4-290793BCF5B2}"/>
              </a:ext>
            </a:extLst>
          </p:cNvPr>
          <p:cNvPicPr>
            <a:picLocks noGrp="1"/>
          </p:cNvPicPr>
          <p:nvPr>
            <p:ph idx="1"/>
          </p:nvPr>
        </p:nvPicPr>
        <p:blipFill rotWithShape="1">
          <a:blip r:embed="rId2"/>
          <a:srcRect l="21936" t="14969" r="9705" b="6638"/>
          <a:stretch/>
        </p:blipFill>
        <p:spPr bwMode="auto">
          <a:xfrm>
            <a:off x="1823278" y="3076825"/>
            <a:ext cx="12501494" cy="8064288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sp>
        <p:nvSpPr>
          <p:cNvPr id="5" name="Oval 4">
            <a:extLst>
              <a:ext uri="{FF2B5EF4-FFF2-40B4-BE49-F238E27FC236}">
                <a16:creationId xmlns:a16="http://schemas.microsoft.com/office/drawing/2014/main" id="{B56F2D9E-97D2-4250-8B97-DD27758DE363}"/>
              </a:ext>
            </a:extLst>
          </p:cNvPr>
          <p:cNvSpPr/>
          <p:nvPr/>
        </p:nvSpPr>
        <p:spPr>
          <a:xfrm>
            <a:off x="4197928" y="8336597"/>
            <a:ext cx="4613563" cy="2469947"/>
          </a:xfrm>
          <a:prstGeom prst="ellipse">
            <a:avLst/>
          </a:prstGeom>
          <a:noFill/>
          <a:ln w="762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762C77FB-1E86-4558-AF3C-17498209244E}"/>
              </a:ext>
            </a:extLst>
          </p:cNvPr>
          <p:cNvSpPr/>
          <p:nvPr/>
        </p:nvSpPr>
        <p:spPr>
          <a:xfrm>
            <a:off x="12573000" y="3387436"/>
            <a:ext cx="1751772" cy="228600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E9BF8BA8-A6D1-4458-91DD-8F593CFB3D67}"/>
              </a:ext>
            </a:extLst>
          </p:cNvPr>
          <p:cNvSpPr/>
          <p:nvPr/>
        </p:nvSpPr>
        <p:spPr>
          <a:xfrm>
            <a:off x="4197928" y="4239491"/>
            <a:ext cx="4779817" cy="270164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E0ABF9FD-3485-4008-92F2-C32DA6EDA6D2}"/>
              </a:ext>
            </a:extLst>
          </p:cNvPr>
          <p:cNvSpPr txBox="1">
            <a:spLocks/>
          </p:cNvSpPr>
          <p:nvPr/>
        </p:nvSpPr>
        <p:spPr bwMode="auto">
          <a:xfrm>
            <a:off x="14472086" y="5359076"/>
            <a:ext cx="9633098" cy="5782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457200" indent="-457200" algn="l" rtl="0" fontAlgn="base">
              <a:lnSpc>
                <a:spcPct val="90000"/>
              </a:lnSpc>
              <a:spcBef>
                <a:spcPts val="2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5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1371600" indent="-457200" algn="l" rtl="0" fontAlgn="base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4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2286000" indent="-457200" algn="l" rtl="0" fontAlgn="base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200400" indent="-457200" algn="l" rtl="0" fontAlgn="base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4114800" indent="-457200" algn="l" rtl="0" fontAlgn="base">
              <a:lnSpc>
                <a:spcPct val="90000"/>
              </a:lnSpc>
              <a:spcBef>
                <a:spcPts val="1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50292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36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80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2400" indent="-457200" algn="l" defTabSz="18288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ClrTx/>
              <a:buFont typeface="Wingdings" panose="05000000000000000000" pitchFamily="2" charset="2"/>
              <a:buChar char="v"/>
            </a:pPr>
            <a:r>
              <a:rPr lang="en-US" sz="4000" dirty="0" err="1">
                <a:latin typeface="+mj-lt"/>
              </a:rPr>
              <a:t>Bagi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geran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Kontrak</a:t>
            </a:r>
            <a:r>
              <a:rPr lang="en-US" sz="4000" dirty="0">
                <a:latin typeface="+mj-lt"/>
              </a:rPr>
              <a:t>/DTD, </a:t>
            </a:r>
            <a:r>
              <a:rPr lang="en-US" sz="4000" dirty="0" err="1">
                <a:latin typeface="+mj-lt"/>
              </a:rPr>
              <a:t>chargeline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pilihan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penyelidik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perlu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dinyatakan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bagi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penyaluran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caj</a:t>
            </a:r>
            <a:r>
              <a:rPr lang="en-US" sz="4000" dirty="0">
                <a:latin typeface="+mj-lt"/>
              </a:rPr>
              <a:t> </a:t>
            </a:r>
            <a:r>
              <a:rPr lang="en-US" sz="4000" dirty="0" err="1">
                <a:latin typeface="+mj-lt"/>
              </a:rPr>
              <a:t>sumbangan</a:t>
            </a:r>
            <a:endParaRPr lang="en-US" sz="4000" dirty="0">
              <a:latin typeface="+mj-lt"/>
            </a:endParaRPr>
          </a:p>
          <a:p>
            <a:pPr>
              <a:buClrTx/>
              <a:buFont typeface="Wingdings" panose="05000000000000000000" pitchFamily="2" charset="2"/>
              <a:buChar char="v"/>
            </a:pP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Bagi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geran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penyelidikan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yang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telah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diluluskan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penyaluran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kepada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pihak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luar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(UA, Syarikat) dan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projek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penyelidikan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lain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perlu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dinyatakan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dalam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SODO B52000 (Detail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perlu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diupload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pada </a:t>
            </a:r>
            <a:r>
              <a:rPr lang="en-US" sz="4000" dirty="0" err="1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bahagian</a:t>
            </a:r>
            <a:r>
              <a:rPr lang="en-US" sz="4000" dirty="0"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attachment di RADIS)</a:t>
            </a:r>
            <a:endParaRPr lang="en-MY" sz="4000" dirty="0">
              <a:latin typeface="+mj-lt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ClrTx/>
              <a:buNone/>
            </a:pPr>
            <a:br>
              <a:rPr lang="en-US" sz="6000" dirty="0"/>
            </a:br>
            <a:endParaRPr lang="en-MY" dirty="0"/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6099A872-D64B-4DD7-BE98-B28923E4D91B}"/>
              </a:ext>
            </a:extLst>
          </p:cNvPr>
          <p:cNvSpPr/>
          <p:nvPr/>
        </p:nvSpPr>
        <p:spPr>
          <a:xfrm>
            <a:off x="4742121" y="1225928"/>
            <a:ext cx="12501494" cy="1548489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chemeClr val="tx1"/>
                </a:solidFill>
              </a:rPr>
              <a:t>SODO B52000</a:t>
            </a:r>
            <a:endParaRPr lang="en-MY" sz="60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2841619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1AF541-9CE0-4126-96E1-CA19B520AE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 </a:t>
            </a:r>
            <a:endParaRPr lang="en-MY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D1DBA16-C518-4FC9-B7AC-F5DF86C644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652016" y="4002434"/>
            <a:ext cx="18815602" cy="6818013"/>
          </a:xfrm>
        </p:spPr>
        <p:txBody>
          <a:bodyPr/>
          <a:lstStyle/>
          <a:p>
            <a:pPr lvl="0">
              <a:lnSpc>
                <a:spcPct val="107000"/>
              </a:lnSpc>
              <a:spcAft>
                <a:spcPts val="800"/>
              </a:spcAft>
              <a:tabLst>
                <a:tab pos="457200" algn="l"/>
              </a:tabLst>
            </a:pP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Ketua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Projek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erlu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buat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pindahan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SODO dan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mendapatkan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kelulusan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daripada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penaja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bergantung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pada caping SODO)</a:t>
            </a:r>
            <a:endParaRPr lang="en-US" sz="4400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>
              <a:lnSpc>
                <a:spcPct val="107000"/>
              </a:lnSpc>
              <a:spcAft>
                <a:spcPts val="800"/>
              </a:spcAft>
              <a:tabLst>
                <a:tab pos="457200" algn="l"/>
              </a:tabLst>
            </a:pP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os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penyelenggaran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susutnilai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bagi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pembelian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Aset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Penyelidikan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perlu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ambil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kira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Contoh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: V35000)</a:t>
            </a:r>
            <a:endParaRPr lang="en-MY" sz="4400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lvl="0">
              <a:lnSpc>
                <a:spcPct val="107000"/>
              </a:lnSpc>
              <a:spcAft>
                <a:spcPts val="800"/>
              </a:spcAft>
              <a:tabLst>
                <a:tab pos="457200" algn="l"/>
              </a:tabLst>
            </a:pP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Lambakan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peralatan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yang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usang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kerana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tidak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dapat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digunakan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Contoh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: V35000)</a:t>
            </a:r>
          </a:p>
          <a:p>
            <a:pPr marL="0" indent="0">
              <a:lnSpc>
                <a:spcPct val="107000"/>
              </a:lnSpc>
              <a:spcAft>
                <a:spcPts val="800"/>
              </a:spcAft>
              <a:buNone/>
              <a:tabLst>
                <a:tab pos="457200" algn="l"/>
              </a:tabLst>
            </a:pPr>
            <a:endParaRPr lang="en-US" sz="4400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lnSpc>
                <a:spcPct val="107000"/>
              </a:lnSpc>
              <a:spcAft>
                <a:spcPts val="800"/>
              </a:spcAft>
              <a:buNone/>
              <a:tabLst>
                <a:tab pos="457200" algn="l"/>
              </a:tabLst>
            </a:pPr>
            <a:endParaRPr lang="en-MY" sz="36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MY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B5F9E8EE-AFBE-4C3C-ADA1-DB4068C5984D}"/>
              </a:ext>
            </a:extLst>
          </p:cNvPr>
          <p:cNvSpPr/>
          <p:nvPr/>
        </p:nvSpPr>
        <p:spPr>
          <a:xfrm>
            <a:off x="4675426" y="1765546"/>
            <a:ext cx="15627927" cy="1926359"/>
          </a:xfrm>
          <a:prstGeom prst="cloud">
            <a:avLst/>
          </a:prstGeom>
          <a:solidFill>
            <a:schemeClr val="accent6"/>
          </a:solidFill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KESAN SEKIRANYA KESILAPAN V-SERIES  </a:t>
            </a:r>
            <a:endParaRPr lang="en-MY" sz="4400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AD496AB-1836-4A1C-8263-B86A2C3D214F}"/>
              </a:ext>
            </a:extLst>
          </p:cNvPr>
          <p:cNvGrpSpPr/>
          <p:nvPr/>
        </p:nvGrpSpPr>
        <p:grpSpPr>
          <a:xfrm>
            <a:off x="907304" y="11174944"/>
            <a:ext cx="1537317" cy="1198908"/>
            <a:chOff x="3622624" y="4187533"/>
            <a:chExt cx="1904382" cy="144504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2540A96-9DDC-4775-B3A8-7E5EA49D88E5}"/>
                </a:ext>
              </a:extLst>
            </p:cNvPr>
            <p:cNvGrpSpPr/>
            <p:nvPr/>
          </p:nvGrpSpPr>
          <p:grpSpPr>
            <a:xfrm>
              <a:off x="3622624" y="4207238"/>
              <a:ext cx="1252155" cy="1425344"/>
              <a:chOff x="3397774" y="2806910"/>
              <a:chExt cx="1867519" cy="2163611"/>
            </a:xfrm>
            <a:effectLst>
              <a:reflection blurRad="6350" stA="52000" endA="300" endPos="35000" dir="5400000" sy="-100000" algn="bl" rotWithShape="0"/>
            </a:effectLst>
          </p:grpSpPr>
          <p:sp>
            <p:nvSpPr>
              <p:cNvPr id="10" name="Flowchart: Connector 9">
                <a:extLst>
                  <a:ext uri="{FF2B5EF4-FFF2-40B4-BE49-F238E27FC236}">
                    <a16:creationId xmlns:a16="http://schemas.microsoft.com/office/drawing/2014/main" id="{CB265DFD-C84C-43BD-81EA-E6CC4A62AC98}"/>
                  </a:ext>
                </a:extLst>
              </p:cNvPr>
              <p:cNvSpPr/>
              <p:nvPr/>
            </p:nvSpPr>
            <p:spPr>
              <a:xfrm>
                <a:off x="3397774" y="3246619"/>
                <a:ext cx="1723902" cy="1723902"/>
              </a:xfrm>
              <a:prstGeom prst="flowChartConnector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889000" h="9779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 dirty="0"/>
              </a:p>
            </p:txBody>
          </p:sp>
          <p:sp>
            <p:nvSpPr>
              <p:cNvPr id="11" name="Donut 10">
                <a:extLst>
                  <a:ext uri="{FF2B5EF4-FFF2-40B4-BE49-F238E27FC236}">
                    <a16:creationId xmlns:a16="http://schemas.microsoft.com/office/drawing/2014/main" id="{874A09F8-321E-4FB2-A711-33AEE8603466}"/>
                  </a:ext>
                </a:extLst>
              </p:cNvPr>
              <p:cNvSpPr/>
              <p:nvPr/>
            </p:nvSpPr>
            <p:spPr>
              <a:xfrm rot="2026199">
                <a:off x="4570749" y="2806910"/>
                <a:ext cx="694544" cy="694544"/>
              </a:xfrm>
              <a:prstGeom prst="donut">
                <a:avLst>
                  <a:gd name="adj" fmla="val 9520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scene3d>
                <a:camera prst="isometricOffAxis2Top"/>
                <a:lightRig rig="threePt" dir="t"/>
              </a:scene3d>
              <a:sp3d prstMaterial="dkEdge">
                <a:bevelT h="3556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" name="Freeform 16">
              <a:extLst>
                <a:ext uri="{FF2B5EF4-FFF2-40B4-BE49-F238E27FC236}">
                  <a16:creationId xmlns:a16="http://schemas.microsoft.com/office/drawing/2014/main" id="{8ED95CD7-6787-4BFF-BC1B-E907924F7A6A}"/>
                </a:ext>
              </a:extLst>
            </p:cNvPr>
            <p:cNvSpPr/>
            <p:nvPr/>
          </p:nvSpPr>
          <p:spPr>
            <a:xfrm>
              <a:off x="4606378" y="4187533"/>
              <a:ext cx="623148" cy="343987"/>
            </a:xfrm>
            <a:custGeom>
              <a:avLst/>
              <a:gdLst>
                <a:gd name="connsiteX0" fmla="*/ 0 w 929390"/>
                <a:gd name="connsiteY0" fmla="*/ 447207 h 522157"/>
                <a:gd name="connsiteX1" fmla="*/ 554636 w 929390"/>
                <a:gd name="connsiteY1" fmla="*/ 12492 h 522157"/>
                <a:gd name="connsiteX2" fmla="*/ 929390 w 929390"/>
                <a:gd name="connsiteY2" fmla="*/ 522157 h 522157"/>
                <a:gd name="connsiteX3" fmla="*/ 929390 w 929390"/>
                <a:gd name="connsiteY3" fmla="*/ 522157 h 52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390" h="522157">
                  <a:moveTo>
                    <a:pt x="0" y="447207"/>
                  </a:moveTo>
                  <a:cubicBezTo>
                    <a:pt x="199869" y="223603"/>
                    <a:pt x="399738" y="0"/>
                    <a:pt x="554636" y="12492"/>
                  </a:cubicBezTo>
                  <a:cubicBezTo>
                    <a:pt x="709534" y="24984"/>
                    <a:pt x="929390" y="522157"/>
                    <a:pt x="929390" y="522157"/>
                  </a:cubicBezTo>
                  <a:lnTo>
                    <a:pt x="929390" y="522157"/>
                  </a:lnTo>
                </a:path>
              </a:pathLst>
            </a:cu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8" name="Explosion 1 17">
              <a:extLst>
                <a:ext uri="{FF2B5EF4-FFF2-40B4-BE49-F238E27FC236}">
                  <a16:creationId xmlns:a16="http://schemas.microsoft.com/office/drawing/2014/main" id="{00BF7616-E0A1-489D-8303-57FEB079E5AE}"/>
                </a:ext>
              </a:extLst>
            </p:cNvPr>
            <p:cNvSpPr/>
            <p:nvPr/>
          </p:nvSpPr>
          <p:spPr>
            <a:xfrm>
              <a:off x="5138376" y="4508819"/>
              <a:ext cx="388630" cy="381842"/>
            </a:xfrm>
            <a:prstGeom prst="irregularSeal1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rgbClr val="FDD90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354E5F9-348F-498F-B4DC-9B5C1F92ABDB}"/>
                </a:ext>
              </a:extLst>
            </p:cNvPr>
            <p:cNvSpPr txBox="1"/>
            <p:nvPr/>
          </p:nvSpPr>
          <p:spPr>
            <a:xfrm>
              <a:off x="3743791" y="4825020"/>
              <a:ext cx="898706" cy="704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sz="800" dirty="0" err="1">
                  <a:solidFill>
                    <a:schemeClr val="bg1"/>
                  </a:solidFill>
                  <a:latin typeface="Georgia" pitchFamily="18" charset="0"/>
                </a:rPr>
                <a:t>Sebut</a:t>
              </a:r>
              <a:r>
                <a:rPr lang="en-US" sz="800" dirty="0">
                  <a:solidFill>
                    <a:schemeClr val="bg1"/>
                  </a:solidFill>
                  <a:latin typeface="Georgia" pitchFamily="18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Georgia" pitchFamily="18" charset="0"/>
                </a:rPr>
                <a:t>Harga</a:t>
              </a:r>
              <a:endParaRPr lang="en-US" sz="800" dirty="0">
                <a:solidFill>
                  <a:schemeClr val="bg1"/>
                </a:solidFill>
                <a:latin typeface="Georgia" pitchFamily="18" charset="0"/>
              </a:endParaRPr>
            </a:p>
            <a:p>
              <a:pPr lvl="0" algn="ctr"/>
              <a:r>
                <a:rPr lang="en-US" sz="800" dirty="0">
                  <a:solidFill>
                    <a:schemeClr val="bg1"/>
                  </a:solidFill>
                  <a:latin typeface="Georgia" pitchFamily="18" charset="0"/>
                </a:rPr>
                <a:t>RM50,001-RM 500,00</a:t>
              </a:r>
              <a:endParaRPr lang="en-US" sz="8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2068566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9" name="Google Shape;559;p8"/>
          <p:cNvSpPr/>
          <p:nvPr/>
        </p:nvSpPr>
        <p:spPr>
          <a:xfrm>
            <a:off x="13078068" y="6035271"/>
            <a:ext cx="908078" cy="908433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lt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562" name="Google Shape;562;p8"/>
          <p:cNvSpPr txBox="1"/>
          <p:nvPr/>
        </p:nvSpPr>
        <p:spPr>
          <a:xfrm>
            <a:off x="14752654" y="5830869"/>
            <a:ext cx="9427136" cy="13172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MY" sz="4800" dirty="0" err="1">
                <a:latin typeface="Calibri" panose="020F0502020204030204" pitchFamily="34" charset="0"/>
                <a:cs typeface="Calibri" panose="020F0502020204030204" pitchFamily="34" charset="0"/>
              </a:rPr>
              <a:t>Mengenalpasti</a:t>
            </a:r>
            <a:r>
              <a:rPr lang="en-MY" sz="4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4800" dirty="0" err="1">
                <a:latin typeface="Calibri" panose="020F0502020204030204" pitchFamily="34" charset="0"/>
                <a:cs typeface="Calibri" panose="020F0502020204030204" pitchFamily="34" charset="0"/>
              </a:rPr>
              <a:t>Skop</a:t>
            </a:r>
            <a:r>
              <a:rPr lang="en-MY" sz="4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4800" dirty="0" err="1">
                <a:latin typeface="Calibri" panose="020F0502020204030204" pitchFamily="34" charset="0"/>
                <a:cs typeface="Calibri" panose="020F0502020204030204" pitchFamily="34" charset="0"/>
              </a:rPr>
              <a:t>Penyelidikan</a:t>
            </a:r>
            <a:endParaRPr sz="4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63" name="Google Shape;563;p8"/>
          <p:cNvSpPr/>
          <p:nvPr/>
        </p:nvSpPr>
        <p:spPr>
          <a:xfrm>
            <a:off x="13033205" y="8074433"/>
            <a:ext cx="908078" cy="908433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lt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566" name="Google Shape;566;p8"/>
          <p:cNvSpPr txBox="1"/>
          <p:nvPr/>
        </p:nvSpPr>
        <p:spPr>
          <a:xfrm>
            <a:off x="14752654" y="7415813"/>
            <a:ext cx="8993170" cy="25154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MY" sz="4800" dirty="0" err="1">
                <a:latin typeface="Calibri" panose="020F0502020204030204" pitchFamily="34" charset="0"/>
                <a:cs typeface="Calibri" panose="020F0502020204030204" pitchFamily="34" charset="0"/>
              </a:rPr>
              <a:t>Mengenalpasti</a:t>
            </a:r>
            <a:r>
              <a:rPr lang="en-MY" sz="4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4800" dirty="0" err="1">
                <a:latin typeface="Calibri" panose="020F0502020204030204" pitchFamily="34" charset="0"/>
                <a:cs typeface="Calibri" panose="020F0502020204030204" pitchFamily="34" charset="0"/>
              </a:rPr>
              <a:t>pembelian</a:t>
            </a:r>
            <a:r>
              <a:rPr lang="en-MY" sz="4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4800" dirty="0" err="1">
                <a:latin typeface="Calibri" panose="020F0502020204030204" pitchFamily="34" charset="0"/>
                <a:cs typeface="Calibri" panose="020F0502020204030204" pitchFamily="34" charset="0"/>
              </a:rPr>
              <a:t>bekalan</a:t>
            </a:r>
            <a:r>
              <a:rPr lang="en-MY" sz="4800" dirty="0">
                <a:latin typeface="Calibri" panose="020F0502020204030204" pitchFamily="34" charset="0"/>
                <a:cs typeface="Calibri" panose="020F0502020204030204" pitchFamily="34" charset="0"/>
              </a:rPr>
              <a:t>/</a:t>
            </a:r>
            <a:r>
              <a:rPr lang="en-MY" sz="4800" dirty="0" err="1">
                <a:latin typeface="Calibri" panose="020F0502020204030204" pitchFamily="34" charset="0"/>
                <a:cs typeface="Calibri" panose="020F0502020204030204" pitchFamily="34" charset="0"/>
              </a:rPr>
              <a:t>perkhidmatan</a:t>
            </a:r>
            <a:r>
              <a:rPr lang="en-MY" sz="4800" dirty="0">
                <a:latin typeface="Calibri" panose="020F0502020204030204" pitchFamily="34" charset="0"/>
                <a:cs typeface="Calibri" panose="020F0502020204030204" pitchFamily="34" charset="0"/>
              </a:rPr>
              <a:t> yang </a:t>
            </a:r>
            <a:r>
              <a:rPr lang="en-MY" sz="4800" dirty="0" err="1">
                <a:latin typeface="Calibri" panose="020F0502020204030204" pitchFamily="34" charset="0"/>
                <a:cs typeface="Calibri" panose="020F0502020204030204" pitchFamily="34" charset="0"/>
              </a:rPr>
              <a:t>ingin</a:t>
            </a:r>
            <a:r>
              <a:rPr lang="en-MY" sz="4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MY" sz="4800" dirty="0" err="1">
                <a:latin typeface="Calibri" panose="020F0502020204030204" pitchFamily="34" charset="0"/>
                <a:cs typeface="Calibri" panose="020F0502020204030204" pitchFamily="34" charset="0"/>
              </a:rPr>
              <a:t>dilakukan</a:t>
            </a:r>
            <a:r>
              <a:rPr lang="en-MY" sz="48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endParaRPr sz="48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67" name="Google Shape;567;p8"/>
          <p:cNvSpPr/>
          <p:nvPr/>
        </p:nvSpPr>
        <p:spPr>
          <a:xfrm>
            <a:off x="13033205" y="11062152"/>
            <a:ext cx="908078" cy="908433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lt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569" name="Google Shape;569;p8"/>
          <p:cNvSpPr txBox="1"/>
          <p:nvPr/>
        </p:nvSpPr>
        <p:spPr>
          <a:xfrm>
            <a:off x="14752654" y="10747529"/>
            <a:ext cx="8993170" cy="2605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dirty="0" err="1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Mengenalpasti</a:t>
            </a:r>
            <a:r>
              <a:rPr lang="en-US" sz="4800" dirty="0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V-Series &amp; SODO yang </a:t>
            </a:r>
            <a:r>
              <a:rPr lang="en-US" sz="4800" dirty="0" err="1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ingin</a:t>
            </a:r>
            <a:r>
              <a:rPr lang="en-US" sz="4800" dirty="0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US" sz="4800" dirty="0" err="1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digunakan</a:t>
            </a:r>
            <a:r>
              <a:rPr lang="en-US" sz="4800" dirty="0">
                <a:solidFill>
                  <a:schemeClr val="tx1">
                    <a:lumMod val="50000"/>
                  </a:schemeClr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endParaRPr sz="4800" dirty="0">
              <a:solidFill>
                <a:schemeClr val="tx1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571" name="Google Shape;571;p8"/>
          <p:cNvSpPr/>
          <p:nvPr/>
        </p:nvSpPr>
        <p:spPr>
          <a:xfrm>
            <a:off x="14222155" y="4847843"/>
            <a:ext cx="530498" cy="409519"/>
          </a:xfrm>
          <a:custGeom>
            <a:avLst/>
            <a:gdLst/>
            <a:ahLst/>
            <a:cxnLst/>
            <a:rect l="l" t="t" r="r" b="b"/>
            <a:pathLst>
              <a:path w="59" h="45" extrusionOk="0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572" name="Google Shape;572;p8"/>
          <p:cNvSpPr/>
          <p:nvPr/>
        </p:nvSpPr>
        <p:spPr>
          <a:xfrm>
            <a:off x="14222155" y="6580282"/>
            <a:ext cx="530498" cy="409519"/>
          </a:xfrm>
          <a:custGeom>
            <a:avLst/>
            <a:gdLst/>
            <a:ahLst/>
            <a:cxnLst/>
            <a:rect l="l" t="t" r="r" b="b"/>
            <a:pathLst>
              <a:path w="59" h="45" extrusionOk="0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573" name="Google Shape;573;p8"/>
          <p:cNvSpPr/>
          <p:nvPr/>
        </p:nvSpPr>
        <p:spPr>
          <a:xfrm>
            <a:off x="13078067" y="8350361"/>
            <a:ext cx="863215" cy="513966"/>
          </a:xfrm>
          <a:custGeom>
            <a:avLst/>
            <a:gdLst/>
            <a:ahLst/>
            <a:cxnLst/>
            <a:rect l="l" t="t" r="r" b="b"/>
            <a:pathLst>
              <a:path w="59" h="45" extrusionOk="0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574" name="Google Shape;574;p8"/>
          <p:cNvSpPr/>
          <p:nvPr/>
        </p:nvSpPr>
        <p:spPr>
          <a:xfrm>
            <a:off x="14222155" y="10045723"/>
            <a:ext cx="530498" cy="409519"/>
          </a:xfrm>
          <a:custGeom>
            <a:avLst/>
            <a:gdLst/>
            <a:ahLst/>
            <a:cxnLst/>
            <a:rect l="l" t="t" r="r" b="b"/>
            <a:pathLst>
              <a:path w="59" h="45" extrusionOk="0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grpSp>
        <p:nvGrpSpPr>
          <p:cNvPr id="575" name="Google Shape;575;p8"/>
          <p:cNvGrpSpPr/>
          <p:nvPr/>
        </p:nvGrpSpPr>
        <p:grpSpPr>
          <a:xfrm>
            <a:off x="12524604" y="2692731"/>
            <a:ext cx="11655185" cy="4154943"/>
            <a:chOff x="6666535" y="483017"/>
            <a:chExt cx="11655185" cy="5354698"/>
          </a:xfrm>
        </p:grpSpPr>
        <p:sp>
          <p:nvSpPr>
            <p:cNvPr id="576" name="Google Shape;576;p8"/>
            <p:cNvSpPr txBox="1"/>
            <p:nvPr/>
          </p:nvSpPr>
          <p:spPr>
            <a:xfrm>
              <a:off x="6666535" y="483017"/>
              <a:ext cx="11655185" cy="535469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00" tIns="45700" rIns="91400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8800" b="1" dirty="0" err="1">
                  <a:solidFill>
                    <a:schemeClr val="dk2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rPr>
                <a:t>Kewangan</a:t>
              </a:r>
              <a:r>
                <a:rPr lang="en-US" sz="8800" b="1" dirty="0">
                  <a:solidFill>
                    <a:schemeClr val="dk2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rPr>
                <a:t> </a:t>
              </a:r>
              <a:r>
                <a:rPr lang="en-US" sz="8800" b="1" dirty="0" err="1">
                  <a:solidFill>
                    <a:schemeClr val="dk2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rPr>
                <a:t>Dalam</a:t>
              </a:r>
              <a:r>
                <a:rPr lang="en-US" sz="8800" b="1" dirty="0">
                  <a:solidFill>
                    <a:schemeClr val="dk2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rPr>
                <a:t>  Proposal </a:t>
              </a:r>
              <a:r>
                <a:rPr lang="en-US" sz="8800" b="1" dirty="0" err="1">
                  <a:solidFill>
                    <a:schemeClr val="dk2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rPr>
                <a:t>Penyelidikan</a:t>
              </a:r>
              <a:endParaRPr lang="en-US" sz="8800" b="1" dirty="0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8800" b="1" dirty="0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endParaRPr>
            </a:p>
          </p:txBody>
        </p:sp>
        <p:sp>
          <p:nvSpPr>
            <p:cNvPr id="578" name="Google Shape;578;p8"/>
            <p:cNvSpPr txBox="1"/>
            <p:nvPr/>
          </p:nvSpPr>
          <p:spPr>
            <a:xfrm>
              <a:off x="6666535" y="2841200"/>
              <a:ext cx="11655185" cy="83911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217475" tIns="108725" rIns="217475" bIns="108725" anchor="t" anchorCtr="0">
              <a:normAutofit/>
            </a:bodyPr>
            <a:lstStyle/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2"/>
                </a:buClr>
                <a:buSzPts val="3100"/>
                <a:buFont typeface="Arial"/>
                <a:buNone/>
              </a:pPr>
              <a:endParaRPr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579" name="Google Shape;579;p8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17045" r="17044"/>
          <a:stretch/>
        </p:blipFill>
        <p:spPr>
          <a:xfrm>
            <a:off x="0" y="0"/>
            <a:ext cx="12188825" cy="13716000"/>
          </a:xfrm>
          <a:prstGeom prst="rect">
            <a:avLst/>
          </a:prstGeom>
          <a:noFill/>
          <a:ln>
            <a:noFill/>
          </a:ln>
        </p:spPr>
      </p:pic>
      <p:sp>
        <p:nvSpPr>
          <p:cNvPr id="28" name="Google Shape;573;p8">
            <a:extLst>
              <a:ext uri="{FF2B5EF4-FFF2-40B4-BE49-F238E27FC236}">
                <a16:creationId xmlns:a16="http://schemas.microsoft.com/office/drawing/2014/main" id="{EC1C0383-CC74-4D94-803F-3D74B6A3154A}"/>
              </a:ext>
            </a:extLst>
          </p:cNvPr>
          <p:cNvSpPr/>
          <p:nvPr/>
        </p:nvSpPr>
        <p:spPr>
          <a:xfrm>
            <a:off x="13078068" y="11269924"/>
            <a:ext cx="830206" cy="474401"/>
          </a:xfrm>
          <a:custGeom>
            <a:avLst/>
            <a:gdLst/>
            <a:ahLst/>
            <a:cxnLst/>
            <a:rect l="l" t="t" r="r" b="b"/>
            <a:pathLst>
              <a:path w="59" h="45" extrusionOk="0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 dirty="0">
              <a:solidFill>
                <a:schemeClr val="dk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17" name="Google Shape;573;p8">
            <a:extLst>
              <a:ext uri="{FF2B5EF4-FFF2-40B4-BE49-F238E27FC236}">
                <a16:creationId xmlns:a16="http://schemas.microsoft.com/office/drawing/2014/main" id="{650CB196-A9CF-4101-9839-4189E6B5544D}"/>
              </a:ext>
            </a:extLst>
          </p:cNvPr>
          <p:cNvSpPr/>
          <p:nvPr/>
        </p:nvSpPr>
        <p:spPr>
          <a:xfrm>
            <a:off x="13078067" y="6292153"/>
            <a:ext cx="863216" cy="425093"/>
          </a:xfrm>
          <a:custGeom>
            <a:avLst/>
            <a:gdLst/>
            <a:ahLst/>
            <a:cxnLst/>
            <a:rect l="l" t="t" r="r" b="b"/>
            <a:pathLst>
              <a:path w="59" h="45" extrusionOk="0">
                <a:moveTo>
                  <a:pt x="58" y="12"/>
                </a:moveTo>
                <a:cubicBezTo>
                  <a:pt x="30" y="39"/>
                  <a:pt x="30" y="39"/>
                  <a:pt x="30" y="39"/>
                </a:cubicBezTo>
                <a:cubicBezTo>
                  <a:pt x="25" y="44"/>
                  <a:pt x="25" y="44"/>
                  <a:pt x="25" y="44"/>
                </a:cubicBezTo>
                <a:cubicBezTo>
                  <a:pt x="24" y="45"/>
                  <a:pt x="24" y="45"/>
                  <a:pt x="23" y="45"/>
                </a:cubicBezTo>
                <a:cubicBezTo>
                  <a:pt x="22" y="45"/>
                  <a:pt x="21" y="45"/>
                  <a:pt x="20" y="44"/>
                </a:cubicBezTo>
                <a:cubicBezTo>
                  <a:pt x="15" y="39"/>
                  <a:pt x="15" y="39"/>
                  <a:pt x="15" y="39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25"/>
                  <a:pt x="0" y="24"/>
                  <a:pt x="0" y="23"/>
                </a:cubicBezTo>
                <a:cubicBezTo>
                  <a:pt x="0" y="22"/>
                  <a:pt x="0" y="21"/>
                  <a:pt x="1" y="20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8" y="14"/>
                  <a:pt x="9" y="14"/>
                </a:cubicBezTo>
                <a:cubicBezTo>
                  <a:pt x="10" y="14"/>
                  <a:pt x="11" y="14"/>
                  <a:pt x="11" y="15"/>
                </a:cubicBezTo>
                <a:cubicBezTo>
                  <a:pt x="23" y="26"/>
                  <a:pt x="23" y="26"/>
                  <a:pt x="23" y="26"/>
                </a:cubicBezTo>
                <a:cubicBezTo>
                  <a:pt x="47" y="1"/>
                  <a:pt x="47" y="1"/>
                  <a:pt x="47" y="1"/>
                </a:cubicBezTo>
                <a:cubicBezTo>
                  <a:pt x="48" y="1"/>
                  <a:pt x="49" y="0"/>
                  <a:pt x="50" y="0"/>
                </a:cubicBezTo>
                <a:cubicBezTo>
                  <a:pt x="51" y="0"/>
                  <a:pt x="52" y="1"/>
                  <a:pt x="53" y="1"/>
                </a:cubicBezTo>
                <a:cubicBezTo>
                  <a:pt x="58" y="7"/>
                  <a:pt x="58" y="7"/>
                  <a:pt x="58" y="7"/>
                </a:cubicBezTo>
                <a:cubicBezTo>
                  <a:pt x="58" y="7"/>
                  <a:pt x="59" y="8"/>
                  <a:pt x="59" y="9"/>
                </a:cubicBezTo>
                <a:cubicBezTo>
                  <a:pt x="59" y="10"/>
                  <a:pt x="58" y="11"/>
                  <a:pt x="58" y="12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pic>
        <p:nvPicPr>
          <p:cNvPr id="18" name="Picture 2">
            <a:extLst>
              <a:ext uri="{FF2B5EF4-FFF2-40B4-BE49-F238E27FC236}">
                <a16:creationId xmlns:a16="http://schemas.microsoft.com/office/drawing/2014/main" id="{4E22A860-062C-4AC8-99C6-BD9F3F2A41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73650" y="382007"/>
            <a:ext cx="4971259" cy="1623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461B08B1-7F68-4DA8-BEA6-AA4A2ADF5EBF}"/>
              </a:ext>
            </a:extLst>
          </p:cNvPr>
          <p:cNvSpPr/>
          <p:nvPr/>
        </p:nvSpPr>
        <p:spPr>
          <a:xfrm>
            <a:off x="12188825" y="12531435"/>
            <a:ext cx="1719449" cy="908433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 advClick="0">
        <p:cut/>
      </p:transition>
    </mc:Choice>
    <mc:Fallback xmlns="">
      <p:transition advClick="0">
        <p:cut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5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/>
                                        <p:tgtEl>
                                          <p:spTgt spid="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/>
                                        <p:tgtEl>
                                          <p:spTgt spid="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/>
                                        <p:tgtEl>
                                          <p:spTgt spid="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5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5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/>
                                        <p:tgtEl>
                                          <p:spTgt spid="5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D1AF541-9CE0-4126-96E1-CA19B520AE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 </a:t>
            </a:r>
            <a:endParaRPr lang="en-MY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D1DBA16-C518-4FC9-B7AC-F5DF86C6446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652016" y="4002434"/>
            <a:ext cx="18815602" cy="6818013"/>
          </a:xfrm>
        </p:spPr>
        <p:txBody>
          <a:bodyPr/>
          <a:lstStyle/>
          <a:p>
            <a:pPr>
              <a:lnSpc>
                <a:spcPct val="107000"/>
              </a:lnSpc>
              <a:spcAft>
                <a:spcPts val="800"/>
              </a:spcAft>
              <a:tabLst>
                <a:tab pos="457200" algn="l"/>
              </a:tabLst>
            </a:pP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Perlu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mematuhi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prosedur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Aset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Penyelidikan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Borang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Kew-Pa, Audit)</a:t>
            </a:r>
            <a:endParaRPr lang="en-MY" sz="4400" dirty="0"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  <a:tabLst>
                <a:tab pos="457200" algn="l"/>
              </a:tabLst>
            </a:pP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Risiko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untuk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kehilangan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Sijil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Audit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Bersih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bagi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Universiti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b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oleh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jadi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aset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sebagai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punca</a:t>
            </a:r>
            <a:r>
              <a:rPr lang="en-US" sz="4400" dirty="0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)</a:t>
            </a:r>
          </a:p>
          <a:p>
            <a:pPr>
              <a:lnSpc>
                <a:spcPct val="107000"/>
              </a:lnSpc>
              <a:spcAft>
                <a:spcPts val="800"/>
              </a:spcAft>
              <a:tabLst>
                <a:tab pos="457200" algn="l"/>
              </a:tabLst>
            </a:pPr>
            <a:r>
              <a:rPr lang="en-US" sz="4400" dirty="0" err="1">
                <a:effectLst/>
                <a:ea typeface="Calibri" panose="020F0502020204030204" pitchFamily="34" charset="0"/>
                <a:cs typeface="Times New Roman" panose="02020603050405020304" pitchFamily="18" charset="0"/>
              </a:rPr>
              <a:t>Pembaziran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sekiranya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tidak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dirancang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dengan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baik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pembelian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Aset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Penyelidikan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Contoh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: V35000)</a:t>
            </a:r>
          </a:p>
          <a:p>
            <a:pPr>
              <a:lnSpc>
                <a:spcPct val="107000"/>
              </a:lnSpc>
              <a:spcAft>
                <a:spcPts val="800"/>
              </a:spcAft>
              <a:tabLst>
                <a:tab pos="457200" algn="l"/>
              </a:tabLst>
            </a:pP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Perekodan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dan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pelaporan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perbelanjaan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bukan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mengikut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i="1" dirty="0">
                <a:ea typeface="Calibri" panose="020F0502020204030204" pitchFamily="34" charset="0"/>
                <a:cs typeface="Times New Roman" panose="02020603050405020304" pitchFamily="18" charset="0"/>
              </a:rPr>
              <a:t>nature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perbelanjaan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4400" dirty="0" err="1">
                <a:ea typeface="Calibri" panose="020F0502020204030204" pitchFamily="34" charset="0"/>
                <a:cs typeface="Times New Roman" panose="02020603050405020304" pitchFamily="18" charset="0"/>
              </a:rPr>
              <a:t>sebenar</a:t>
            </a:r>
            <a:r>
              <a:rPr lang="en-US" sz="4400" dirty="0"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</a:p>
          <a:p>
            <a:pPr>
              <a:lnSpc>
                <a:spcPct val="107000"/>
              </a:lnSpc>
              <a:spcAft>
                <a:spcPts val="800"/>
              </a:spcAft>
              <a:tabLst>
                <a:tab pos="457200" algn="l"/>
              </a:tabLst>
            </a:pPr>
            <a:endParaRPr lang="en-MY" sz="3600" dirty="0">
              <a:effectLst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>
              <a:buNone/>
            </a:pPr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US" dirty="0"/>
          </a:p>
          <a:p>
            <a:endParaRPr lang="en-MY" dirty="0"/>
          </a:p>
        </p:txBody>
      </p:sp>
      <p:sp>
        <p:nvSpPr>
          <p:cNvPr id="4" name="Cloud 3">
            <a:extLst>
              <a:ext uri="{FF2B5EF4-FFF2-40B4-BE49-F238E27FC236}">
                <a16:creationId xmlns:a16="http://schemas.microsoft.com/office/drawing/2014/main" id="{B5F9E8EE-AFBE-4C3C-ADA1-DB4068C5984D}"/>
              </a:ext>
            </a:extLst>
          </p:cNvPr>
          <p:cNvSpPr/>
          <p:nvPr/>
        </p:nvSpPr>
        <p:spPr>
          <a:xfrm>
            <a:off x="3906982" y="1455018"/>
            <a:ext cx="15627927" cy="1926359"/>
          </a:xfrm>
          <a:prstGeom prst="cloud">
            <a:avLst/>
          </a:prstGeom>
          <a:solidFill>
            <a:schemeClr val="accent6"/>
          </a:solidFill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dirty="0"/>
              <a:t>KESAN SEKIRANYA KESILAPAN V-SERIES  </a:t>
            </a:r>
            <a:endParaRPr lang="en-MY" sz="4400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AAD496AB-1836-4A1C-8263-B86A2C3D214F}"/>
              </a:ext>
            </a:extLst>
          </p:cNvPr>
          <p:cNvGrpSpPr/>
          <p:nvPr/>
        </p:nvGrpSpPr>
        <p:grpSpPr>
          <a:xfrm>
            <a:off x="907304" y="11174944"/>
            <a:ext cx="1537317" cy="1198908"/>
            <a:chOff x="3622624" y="4187533"/>
            <a:chExt cx="1904382" cy="1445049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F2540A96-9DDC-4775-B3A8-7E5EA49D88E5}"/>
                </a:ext>
              </a:extLst>
            </p:cNvPr>
            <p:cNvGrpSpPr/>
            <p:nvPr/>
          </p:nvGrpSpPr>
          <p:grpSpPr>
            <a:xfrm>
              <a:off x="3622624" y="4207238"/>
              <a:ext cx="1252155" cy="1425344"/>
              <a:chOff x="3397774" y="2806910"/>
              <a:chExt cx="1867519" cy="2163611"/>
            </a:xfrm>
            <a:effectLst>
              <a:reflection blurRad="6350" stA="52000" endA="300" endPos="35000" dir="5400000" sy="-100000" algn="bl" rotWithShape="0"/>
            </a:effectLst>
          </p:grpSpPr>
          <p:sp>
            <p:nvSpPr>
              <p:cNvPr id="10" name="Flowchart: Connector 9">
                <a:extLst>
                  <a:ext uri="{FF2B5EF4-FFF2-40B4-BE49-F238E27FC236}">
                    <a16:creationId xmlns:a16="http://schemas.microsoft.com/office/drawing/2014/main" id="{CB265DFD-C84C-43BD-81EA-E6CC4A62AC98}"/>
                  </a:ext>
                </a:extLst>
              </p:cNvPr>
              <p:cNvSpPr/>
              <p:nvPr/>
            </p:nvSpPr>
            <p:spPr>
              <a:xfrm>
                <a:off x="3397774" y="3246619"/>
                <a:ext cx="1723902" cy="1723902"/>
              </a:xfrm>
              <a:prstGeom prst="flowChartConnector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w="889000" h="9779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 dirty="0"/>
              </a:p>
            </p:txBody>
          </p:sp>
          <p:sp>
            <p:nvSpPr>
              <p:cNvPr id="11" name="Donut 10">
                <a:extLst>
                  <a:ext uri="{FF2B5EF4-FFF2-40B4-BE49-F238E27FC236}">
                    <a16:creationId xmlns:a16="http://schemas.microsoft.com/office/drawing/2014/main" id="{874A09F8-321E-4FB2-A711-33AEE8603466}"/>
                  </a:ext>
                </a:extLst>
              </p:cNvPr>
              <p:cNvSpPr/>
              <p:nvPr/>
            </p:nvSpPr>
            <p:spPr>
              <a:xfrm rot="2026199">
                <a:off x="4570749" y="2806910"/>
                <a:ext cx="694544" cy="694544"/>
              </a:xfrm>
              <a:prstGeom prst="donut">
                <a:avLst>
                  <a:gd name="adj" fmla="val 9520"/>
                </a:avLst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scene3d>
                <a:camera prst="isometricOffAxis2Top"/>
                <a:lightRig rig="threePt" dir="t"/>
              </a:scene3d>
              <a:sp3d prstMaterial="dkEdge">
                <a:bevelT h="3556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900" dirty="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" name="Freeform 16">
              <a:extLst>
                <a:ext uri="{FF2B5EF4-FFF2-40B4-BE49-F238E27FC236}">
                  <a16:creationId xmlns:a16="http://schemas.microsoft.com/office/drawing/2014/main" id="{8ED95CD7-6787-4BFF-BC1B-E907924F7A6A}"/>
                </a:ext>
              </a:extLst>
            </p:cNvPr>
            <p:cNvSpPr/>
            <p:nvPr/>
          </p:nvSpPr>
          <p:spPr>
            <a:xfrm>
              <a:off x="4606378" y="4187533"/>
              <a:ext cx="623148" cy="343987"/>
            </a:xfrm>
            <a:custGeom>
              <a:avLst/>
              <a:gdLst>
                <a:gd name="connsiteX0" fmla="*/ 0 w 929390"/>
                <a:gd name="connsiteY0" fmla="*/ 447207 h 522157"/>
                <a:gd name="connsiteX1" fmla="*/ 554636 w 929390"/>
                <a:gd name="connsiteY1" fmla="*/ 12492 h 522157"/>
                <a:gd name="connsiteX2" fmla="*/ 929390 w 929390"/>
                <a:gd name="connsiteY2" fmla="*/ 522157 h 522157"/>
                <a:gd name="connsiteX3" fmla="*/ 929390 w 929390"/>
                <a:gd name="connsiteY3" fmla="*/ 522157 h 52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9390" h="522157">
                  <a:moveTo>
                    <a:pt x="0" y="447207"/>
                  </a:moveTo>
                  <a:cubicBezTo>
                    <a:pt x="199869" y="223603"/>
                    <a:pt x="399738" y="0"/>
                    <a:pt x="554636" y="12492"/>
                  </a:cubicBezTo>
                  <a:cubicBezTo>
                    <a:pt x="709534" y="24984"/>
                    <a:pt x="929390" y="522157"/>
                    <a:pt x="929390" y="522157"/>
                  </a:cubicBezTo>
                  <a:lnTo>
                    <a:pt x="929390" y="522157"/>
                  </a:lnTo>
                </a:path>
              </a:pathLst>
            </a:custGeom>
            <a:ln w="285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8" name="Explosion 1 17">
              <a:extLst>
                <a:ext uri="{FF2B5EF4-FFF2-40B4-BE49-F238E27FC236}">
                  <a16:creationId xmlns:a16="http://schemas.microsoft.com/office/drawing/2014/main" id="{00BF7616-E0A1-489D-8303-57FEB079E5AE}"/>
                </a:ext>
              </a:extLst>
            </p:cNvPr>
            <p:cNvSpPr/>
            <p:nvPr/>
          </p:nvSpPr>
          <p:spPr>
            <a:xfrm>
              <a:off x="5138376" y="4508819"/>
              <a:ext cx="388630" cy="381842"/>
            </a:xfrm>
            <a:prstGeom prst="irregularSeal1">
              <a:avLst/>
            </a:prstGeom>
            <a:solidFill>
              <a:schemeClr val="accent3">
                <a:lumMod val="75000"/>
              </a:schemeClr>
            </a:solidFill>
            <a:ln>
              <a:solidFill>
                <a:srgbClr val="FDD90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900" dirty="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354E5F9-348F-498F-B4DC-9B5C1F92ABDB}"/>
                </a:ext>
              </a:extLst>
            </p:cNvPr>
            <p:cNvSpPr txBox="1"/>
            <p:nvPr/>
          </p:nvSpPr>
          <p:spPr>
            <a:xfrm>
              <a:off x="3743791" y="4825020"/>
              <a:ext cx="898706" cy="704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lvl="0" algn="ctr"/>
              <a:r>
                <a:rPr lang="en-US" sz="800" dirty="0" err="1">
                  <a:solidFill>
                    <a:schemeClr val="bg1"/>
                  </a:solidFill>
                  <a:latin typeface="Georgia" pitchFamily="18" charset="0"/>
                </a:rPr>
                <a:t>Sebut</a:t>
              </a:r>
              <a:r>
                <a:rPr lang="en-US" sz="800" dirty="0">
                  <a:solidFill>
                    <a:schemeClr val="bg1"/>
                  </a:solidFill>
                  <a:latin typeface="Georgia" pitchFamily="18" charset="0"/>
                </a:rPr>
                <a:t> </a:t>
              </a:r>
              <a:r>
                <a:rPr lang="en-US" sz="800" dirty="0" err="1">
                  <a:solidFill>
                    <a:schemeClr val="bg1"/>
                  </a:solidFill>
                  <a:latin typeface="Georgia" pitchFamily="18" charset="0"/>
                </a:rPr>
                <a:t>Harga</a:t>
              </a:r>
              <a:endParaRPr lang="en-US" sz="800" dirty="0">
                <a:solidFill>
                  <a:schemeClr val="bg1"/>
                </a:solidFill>
                <a:latin typeface="Georgia" pitchFamily="18" charset="0"/>
              </a:endParaRPr>
            </a:p>
            <a:p>
              <a:pPr lvl="0" algn="ctr"/>
              <a:r>
                <a:rPr lang="en-US" sz="800" dirty="0">
                  <a:solidFill>
                    <a:schemeClr val="bg1"/>
                  </a:solidFill>
                  <a:latin typeface="Georgia" pitchFamily="18" charset="0"/>
                </a:rPr>
                <a:t>RM50,001-RM 500,00</a:t>
              </a:r>
              <a:endParaRPr lang="en-US" sz="8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219484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2" name="Google Shape;1932;p39"/>
          <p:cNvSpPr/>
          <p:nvPr/>
        </p:nvSpPr>
        <p:spPr>
          <a:xfrm>
            <a:off x="11827340" y="2299009"/>
            <a:ext cx="291435" cy="4449248"/>
          </a:xfrm>
          <a:custGeom>
            <a:avLst/>
            <a:gdLst/>
            <a:ahLst/>
            <a:cxnLst/>
            <a:rect l="l" t="t" r="r" b="b"/>
            <a:pathLst>
              <a:path w="191" h="8813" extrusionOk="0">
                <a:moveTo>
                  <a:pt x="190" y="0"/>
                </a:moveTo>
                <a:lnTo>
                  <a:pt x="0" y="0"/>
                </a:lnTo>
                <a:lnTo>
                  <a:pt x="0" y="8812"/>
                </a:lnTo>
                <a:lnTo>
                  <a:pt x="190" y="8812"/>
                </a:lnTo>
                <a:lnTo>
                  <a:pt x="190" y="0"/>
                </a:lnTo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1933" name="Google Shape;1933;p39"/>
          <p:cNvSpPr/>
          <p:nvPr/>
        </p:nvSpPr>
        <p:spPr>
          <a:xfrm>
            <a:off x="11883398" y="7808404"/>
            <a:ext cx="217570" cy="2759240"/>
          </a:xfrm>
          <a:custGeom>
            <a:avLst/>
            <a:gdLst/>
            <a:ahLst/>
            <a:cxnLst/>
            <a:rect l="l" t="t" r="r" b="b"/>
            <a:pathLst>
              <a:path w="191" h="8813" extrusionOk="0">
                <a:moveTo>
                  <a:pt x="190" y="0"/>
                </a:moveTo>
                <a:lnTo>
                  <a:pt x="0" y="0"/>
                </a:lnTo>
                <a:lnTo>
                  <a:pt x="0" y="8812"/>
                </a:lnTo>
                <a:lnTo>
                  <a:pt x="190" y="8812"/>
                </a:lnTo>
                <a:lnTo>
                  <a:pt x="190" y="0"/>
                </a:lnTo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1934" name="Google Shape;1934;p39"/>
          <p:cNvSpPr/>
          <p:nvPr/>
        </p:nvSpPr>
        <p:spPr>
          <a:xfrm>
            <a:off x="11798466" y="0"/>
            <a:ext cx="302502" cy="1871503"/>
          </a:xfrm>
          <a:custGeom>
            <a:avLst/>
            <a:gdLst/>
            <a:ahLst/>
            <a:cxnLst/>
            <a:rect l="l" t="t" r="r" b="b"/>
            <a:pathLst>
              <a:path w="191" h="8813" extrusionOk="0">
                <a:moveTo>
                  <a:pt x="190" y="0"/>
                </a:moveTo>
                <a:lnTo>
                  <a:pt x="0" y="0"/>
                </a:lnTo>
                <a:lnTo>
                  <a:pt x="0" y="8812"/>
                </a:lnTo>
                <a:lnTo>
                  <a:pt x="190" y="8812"/>
                </a:lnTo>
                <a:lnTo>
                  <a:pt x="190" y="0"/>
                </a:lnTo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3600">
              <a:solidFill>
                <a:schemeClr val="dk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grpSp>
        <p:nvGrpSpPr>
          <p:cNvPr id="1943" name="Google Shape;1943;p39"/>
          <p:cNvGrpSpPr/>
          <p:nvPr/>
        </p:nvGrpSpPr>
        <p:grpSpPr>
          <a:xfrm>
            <a:off x="355735" y="5800725"/>
            <a:ext cx="4354865" cy="5029200"/>
            <a:chOff x="1727546" y="2377159"/>
            <a:chExt cx="6534053" cy="6493391"/>
          </a:xfrm>
        </p:grpSpPr>
        <p:sp>
          <p:nvSpPr>
            <p:cNvPr id="1944" name="Google Shape;1944;p39"/>
            <p:cNvSpPr/>
            <p:nvPr/>
          </p:nvSpPr>
          <p:spPr>
            <a:xfrm>
              <a:off x="4167732" y="8514287"/>
              <a:ext cx="3172915" cy="356263"/>
            </a:xfrm>
            <a:custGeom>
              <a:avLst/>
              <a:gdLst/>
              <a:ahLst/>
              <a:cxnLst/>
              <a:rect l="l" t="t" r="r" b="b"/>
              <a:pathLst>
                <a:path w="2087" h="240" extrusionOk="0">
                  <a:moveTo>
                    <a:pt x="2086" y="118"/>
                  </a:moveTo>
                  <a:lnTo>
                    <a:pt x="2086" y="118"/>
                  </a:lnTo>
                  <a:cubicBezTo>
                    <a:pt x="2086" y="184"/>
                    <a:pt x="1620" y="239"/>
                    <a:pt x="1042" y="239"/>
                  </a:cubicBezTo>
                  <a:cubicBezTo>
                    <a:pt x="466" y="239"/>
                    <a:pt x="0" y="184"/>
                    <a:pt x="0" y="118"/>
                  </a:cubicBezTo>
                  <a:cubicBezTo>
                    <a:pt x="0" y="52"/>
                    <a:pt x="466" y="0"/>
                    <a:pt x="1042" y="0"/>
                  </a:cubicBezTo>
                  <a:cubicBezTo>
                    <a:pt x="1620" y="0"/>
                    <a:pt x="2086" y="52"/>
                    <a:pt x="2086" y="118"/>
                  </a:cubicBezTo>
                </a:path>
              </a:pathLst>
            </a:custGeom>
            <a:solidFill>
              <a:srgbClr val="92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45" name="Google Shape;1945;p39"/>
            <p:cNvSpPr/>
            <p:nvPr/>
          </p:nvSpPr>
          <p:spPr>
            <a:xfrm>
              <a:off x="3226614" y="7465665"/>
              <a:ext cx="1189843" cy="981403"/>
            </a:xfrm>
            <a:custGeom>
              <a:avLst/>
              <a:gdLst/>
              <a:ahLst/>
              <a:cxnLst/>
              <a:rect l="l" t="t" r="r" b="b"/>
              <a:pathLst>
                <a:path w="786" h="648" extrusionOk="0">
                  <a:moveTo>
                    <a:pt x="748" y="187"/>
                  </a:moveTo>
                  <a:lnTo>
                    <a:pt x="748" y="187"/>
                  </a:lnTo>
                  <a:cubicBezTo>
                    <a:pt x="549" y="132"/>
                    <a:pt x="549" y="132"/>
                    <a:pt x="549" y="132"/>
                  </a:cubicBezTo>
                  <a:cubicBezTo>
                    <a:pt x="564" y="80"/>
                    <a:pt x="564" y="80"/>
                    <a:pt x="564" y="80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70" y="63"/>
                    <a:pt x="570" y="63"/>
                    <a:pt x="570" y="63"/>
                  </a:cubicBezTo>
                  <a:cubicBezTo>
                    <a:pt x="572" y="54"/>
                    <a:pt x="566" y="48"/>
                    <a:pt x="558" y="48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79" y="0"/>
                    <a:pt x="371" y="0"/>
                    <a:pt x="368" y="8"/>
                  </a:cubicBezTo>
                  <a:cubicBezTo>
                    <a:pt x="368" y="14"/>
                    <a:pt x="368" y="14"/>
                    <a:pt x="368" y="14"/>
                  </a:cubicBezTo>
                  <a:cubicBezTo>
                    <a:pt x="365" y="26"/>
                    <a:pt x="365" y="26"/>
                    <a:pt x="365" y="26"/>
                  </a:cubicBezTo>
                  <a:cubicBezTo>
                    <a:pt x="351" y="77"/>
                    <a:pt x="351" y="77"/>
                    <a:pt x="351" y="77"/>
                  </a:cubicBezTo>
                  <a:cubicBezTo>
                    <a:pt x="161" y="26"/>
                    <a:pt x="161" y="26"/>
                    <a:pt x="161" y="26"/>
                  </a:cubicBezTo>
                  <a:cubicBezTo>
                    <a:pt x="138" y="17"/>
                    <a:pt x="115" y="28"/>
                    <a:pt x="109" y="48"/>
                  </a:cubicBezTo>
                  <a:cubicBezTo>
                    <a:pt x="6" y="423"/>
                    <a:pt x="6" y="423"/>
                    <a:pt x="6" y="423"/>
                  </a:cubicBezTo>
                  <a:cubicBezTo>
                    <a:pt x="0" y="446"/>
                    <a:pt x="11" y="474"/>
                    <a:pt x="34" y="480"/>
                  </a:cubicBezTo>
                  <a:cubicBezTo>
                    <a:pt x="624" y="641"/>
                    <a:pt x="624" y="641"/>
                    <a:pt x="624" y="641"/>
                  </a:cubicBezTo>
                  <a:cubicBezTo>
                    <a:pt x="647" y="647"/>
                    <a:pt x="670" y="630"/>
                    <a:pt x="676" y="607"/>
                  </a:cubicBezTo>
                  <a:cubicBezTo>
                    <a:pt x="779" y="232"/>
                    <a:pt x="779" y="232"/>
                    <a:pt x="779" y="232"/>
                  </a:cubicBezTo>
                  <a:cubicBezTo>
                    <a:pt x="785" y="213"/>
                    <a:pt x="771" y="193"/>
                    <a:pt x="748" y="187"/>
                  </a:cubicBezTo>
                  <a:close/>
                  <a:moveTo>
                    <a:pt x="382" y="51"/>
                  </a:moveTo>
                  <a:lnTo>
                    <a:pt x="382" y="51"/>
                  </a:lnTo>
                  <a:cubicBezTo>
                    <a:pt x="535" y="92"/>
                    <a:pt x="535" y="92"/>
                    <a:pt x="535" y="92"/>
                  </a:cubicBezTo>
                  <a:cubicBezTo>
                    <a:pt x="526" y="123"/>
                    <a:pt x="526" y="123"/>
                    <a:pt x="526" y="123"/>
                  </a:cubicBezTo>
                  <a:cubicBezTo>
                    <a:pt x="374" y="83"/>
                    <a:pt x="374" y="83"/>
                    <a:pt x="374" y="83"/>
                  </a:cubicBezTo>
                  <a:lnTo>
                    <a:pt x="382" y="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46" name="Google Shape;1946;p39"/>
            <p:cNvSpPr/>
            <p:nvPr/>
          </p:nvSpPr>
          <p:spPr>
            <a:xfrm>
              <a:off x="7179312" y="6652311"/>
              <a:ext cx="228557" cy="181492"/>
            </a:xfrm>
            <a:custGeom>
              <a:avLst/>
              <a:gdLst/>
              <a:ahLst/>
              <a:cxnLst/>
              <a:rect l="l" t="t" r="r" b="b"/>
              <a:pathLst>
                <a:path w="154" h="124" extrusionOk="0">
                  <a:moveTo>
                    <a:pt x="31" y="123"/>
                  </a:moveTo>
                  <a:lnTo>
                    <a:pt x="31" y="123"/>
                  </a:lnTo>
                  <a:cubicBezTo>
                    <a:pt x="124" y="88"/>
                    <a:pt x="124" y="88"/>
                    <a:pt x="124" y="88"/>
                  </a:cubicBezTo>
                  <a:cubicBezTo>
                    <a:pt x="144" y="80"/>
                    <a:pt x="153" y="54"/>
                    <a:pt x="144" y="34"/>
                  </a:cubicBezTo>
                  <a:cubicBezTo>
                    <a:pt x="135" y="11"/>
                    <a:pt x="112" y="0"/>
                    <a:pt x="92" y="8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31" y="123"/>
                  </a:lnTo>
                </a:path>
              </a:pathLst>
            </a:custGeom>
            <a:solidFill>
              <a:srgbClr val="FCDBB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47" name="Google Shape;1947;p39"/>
            <p:cNvSpPr/>
            <p:nvPr/>
          </p:nvSpPr>
          <p:spPr>
            <a:xfrm>
              <a:off x="3878675" y="7391724"/>
              <a:ext cx="174779" cy="228546"/>
            </a:xfrm>
            <a:custGeom>
              <a:avLst/>
              <a:gdLst/>
              <a:ahLst/>
              <a:cxnLst/>
              <a:rect l="l" t="t" r="r" b="b"/>
              <a:pathLst>
                <a:path w="117" h="153" extrusionOk="0">
                  <a:moveTo>
                    <a:pt x="32" y="0"/>
                  </a:moveTo>
                  <a:lnTo>
                    <a:pt x="32" y="0"/>
                  </a:lnTo>
                  <a:cubicBezTo>
                    <a:pt x="6" y="95"/>
                    <a:pt x="6" y="95"/>
                    <a:pt x="6" y="95"/>
                  </a:cubicBezTo>
                  <a:cubicBezTo>
                    <a:pt x="0" y="118"/>
                    <a:pt x="15" y="141"/>
                    <a:pt x="38" y="146"/>
                  </a:cubicBezTo>
                  <a:cubicBezTo>
                    <a:pt x="61" y="152"/>
                    <a:pt x="84" y="138"/>
                    <a:pt x="90" y="118"/>
                  </a:cubicBezTo>
                  <a:cubicBezTo>
                    <a:pt x="116" y="23"/>
                    <a:pt x="116" y="23"/>
                    <a:pt x="116" y="23"/>
                  </a:cubicBezTo>
                  <a:lnTo>
                    <a:pt x="32" y="0"/>
                  </a:lnTo>
                </a:path>
              </a:pathLst>
            </a:custGeom>
            <a:solidFill>
              <a:srgbClr val="FCDBB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48" name="Google Shape;1948;p39"/>
            <p:cNvSpPr/>
            <p:nvPr/>
          </p:nvSpPr>
          <p:spPr>
            <a:xfrm>
              <a:off x="4645014" y="8400014"/>
              <a:ext cx="161335" cy="161326"/>
            </a:xfrm>
            <a:custGeom>
              <a:avLst/>
              <a:gdLst/>
              <a:ahLst/>
              <a:cxnLst/>
              <a:rect l="l" t="t" r="r" b="b"/>
              <a:pathLst>
                <a:path w="110" h="111" extrusionOk="0">
                  <a:moveTo>
                    <a:pt x="0" y="52"/>
                  </a:moveTo>
                  <a:lnTo>
                    <a:pt x="49" y="110"/>
                  </a:lnTo>
                  <a:lnTo>
                    <a:pt x="109" y="58"/>
                  </a:lnTo>
                  <a:lnTo>
                    <a:pt x="60" y="0"/>
                  </a:lnTo>
                  <a:lnTo>
                    <a:pt x="0" y="52"/>
                  </a:lnTo>
                </a:path>
              </a:pathLst>
            </a:custGeom>
            <a:solidFill>
              <a:srgbClr val="EFEEE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49" name="Google Shape;1949;p39"/>
            <p:cNvSpPr/>
            <p:nvPr/>
          </p:nvSpPr>
          <p:spPr>
            <a:xfrm>
              <a:off x="4604680" y="8433624"/>
              <a:ext cx="221835" cy="268877"/>
            </a:xfrm>
            <a:custGeom>
              <a:avLst/>
              <a:gdLst/>
              <a:ahLst/>
              <a:cxnLst/>
              <a:rect l="l" t="t" r="r" b="b"/>
              <a:pathLst>
                <a:path w="151" h="182" extrusionOk="0">
                  <a:moveTo>
                    <a:pt x="15" y="28"/>
                  </a:moveTo>
                  <a:lnTo>
                    <a:pt x="15" y="28"/>
                  </a:lnTo>
                  <a:cubicBezTo>
                    <a:pt x="0" y="40"/>
                    <a:pt x="0" y="63"/>
                    <a:pt x="15" y="80"/>
                  </a:cubicBezTo>
                  <a:cubicBezTo>
                    <a:pt x="84" y="161"/>
                    <a:pt x="84" y="161"/>
                    <a:pt x="84" y="161"/>
                  </a:cubicBezTo>
                  <a:cubicBezTo>
                    <a:pt x="98" y="178"/>
                    <a:pt x="121" y="181"/>
                    <a:pt x="135" y="169"/>
                  </a:cubicBezTo>
                  <a:lnTo>
                    <a:pt x="135" y="169"/>
                  </a:lnTo>
                  <a:cubicBezTo>
                    <a:pt x="150" y="155"/>
                    <a:pt x="150" y="132"/>
                    <a:pt x="135" y="118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37" y="0"/>
                    <a:pt x="29" y="14"/>
                    <a:pt x="15" y="2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0" name="Google Shape;1950;p39"/>
            <p:cNvSpPr/>
            <p:nvPr/>
          </p:nvSpPr>
          <p:spPr>
            <a:xfrm>
              <a:off x="6594474" y="7996698"/>
              <a:ext cx="161335" cy="161326"/>
            </a:xfrm>
            <a:custGeom>
              <a:avLst/>
              <a:gdLst/>
              <a:ahLst/>
              <a:cxnLst/>
              <a:rect l="l" t="t" r="r" b="b"/>
              <a:pathLst>
                <a:path w="111" h="111" extrusionOk="0">
                  <a:moveTo>
                    <a:pt x="55" y="110"/>
                  </a:moveTo>
                  <a:lnTo>
                    <a:pt x="110" y="58"/>
                  </a:lnTo>
                  <a:lnTo>
                    <a:pt x="58" y="0"/>
                  </a:lnTo>
                  <a:lnTo>
                    <a:pt x="0" y="52"/>
                  </a:lnTo>
                  <a:lnTo>
                    <a:pt x="55" y="110"/>
                  </a:lnTo>
                </a:path>
              </a:pathLst>
            </a:custGeom>
            <a:solidFill>
              <a:srgbClr val="EFEEE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1" name="Google Shape;1951;p39"/>
            <p:cNvSpPr/>
            <p:nvPr/>
          </p:nvSpPr>
          <p:spPr>
            <a:xfrm>
              <a:off x="6634808" y="7969810"/>
              <a:ext cx="268891" cy="228546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29" y="141"/>
                  </a:moveTo>
                  <a:lnTo>
                    <a:pt x="29" y="141"/>
                  </a:lnTo>
                  <a:cubicBezTo>
                    <a:pt x="44" y="155"/>
                    <a:pt x="66" y="155"/>
                    <a:pt x="81" y="141"/>
                  </a:cubicBezTo>
                  <a:cubicBezTo>
                    <a:pt x="161" y="66"/>
                    <a:pt x="161" y="66"/>
                    <a:pt x="161" y="66"/>
                  </a:cubicBezTo>
                  <a:cubicBezTo>
                    <a:pt x="176" y="51"/>
                    <a:pt x="179" y="28"/>
                    <a:pt x="164" y="14"/>
                  </a:cubicBezTo>
                  <a:lnTo>
                    <a:pt x="164" y="14"/>
                  </a:lnTo>
                  <a:cubicBezTo>
                    <a:pt x="153" y="0"/>
                    <a:pt x="127" y="0"/>
                    <a:pt x="113" y="17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0" y="120"/>
                    <a:pt x="15" y="126"/>
                    <a:pt x="29" y="141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2" name="Google Shape;1952;p39"/>
            <p:cNvSpPr/>
            <p:nvPr/>
          </p:nvSpPr>
          <p:spPr>
            <a:xfrm>
              <a:off x="4241677" y="4218970"/>
              <a:ext cx="2184740" cy="2157742"/>
            </a:xfrm>
            <a:custGeom>
              <a:avLst/>
              <a:gdLst/>
              <a:ahLst/>
              <a:cxnLst/>
              <a:rect l="l" t="t" r="r" b="b"/>
              <a:pathLst>
                <a:path w="1437" h="1422" extrusionOk="0">
                  <a:moveTo>
                    <a:pt x="1241" y="1055"/>
                  </a:moveTo>
                  <a:lnTo>
                    <a:pt x="1241" y="1055"/>
                  </a:lnTo>
                  <a:cubicBezTo>
                    <a:pt x="1241" y="1055"/>
                    <a:pt x="1258" y="1050"/>
                    <a:pt x="1252" y="1010"/>
                  </a:cubicBezTo>
                  <a:cubicBezTo>
                    <a:pt x="1246" y="969"/>
                    <a:pt x="1192" y="558"/>
                    <a:pt x="1192" y="558"/>
                  </a:cubicBezTo>
                  <a:cubicBezTo>
                    <a:pt x="1192" y="558"/>
                    <a:pt x="1436" y="273"/>
                    <a:pt x="1171" y="0"/>
                  </a:cubicBezTo>
                  <a:cubicBezTo>
                    <a:pt x="1171" y="0"/>
                    <a:pt x="1183" y="212"/>
                    <a:pt x="1007" y="207"/>
                  </a:cubicBezTo>
                  <a:cubicBezTo>
                    <a:pt x="834" y="201"/>
                    <a:pt x="441" y="198"/>
                    <a:pt x="325" y="218"/>
                  </a:cubicBezTo>
                  <a:cubicBezTo>
                    <a:pt x="211" y="241"/>
                    <a:pt x="0" y="359"/>
                    <a:pt x="63" y="658"/>
                  </a:cubicBezTo>
                  <a:cubicBezTo>
                    <a:pt x="127" y="958"/>
                    <a:pt x="207" y="1303"/>
                    <a:pt x="233" y="1358"/>
                  </a:cubicBezTo>
                  <a:cubicBezTo>
                    <a:pt x="265" y="1421"/>
                    <a:pt x="1088" y="1177"/>
                    <a:pt x="1088" y="1177"/>
                  </a:cubicBezTo>
                  <a:lnTo>
                    <a:pt x="1241" y="1055"/>
                  </a:lnTo>
                </a:path>
              </a:pathLst>
            </a:custGeom>
            <a:solidFill>
              <a:srgbClr val="614C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3" name="Google Shape;1953;p39"/>
            <p:cNvSpPr/>
            <p:nvPr/>
          </p:nvSpPr>
          <p:spPr>
            <a:xfrm>
              <a:off x="4490402" y="5919620"/>
              <a:ext cx="242002" cy="295765"/>
            </a:xfrm>
            <a:custGeom>
              <a:avLst/>
              <a:gdLst/>
              <a:ahLst/>
              <a:cxnLst/>
              <a:rect l="l" t="t" r="r" b="b"/>
              <a:pathLst>
                <a:path w="162" h="199" extrusionOk="0">
                  <a:moveTo>
                    <a:pt x="159" y="138"/>
                  </a:moveTo>
                  <a:lnTo>
                    <a:pt x="159" y="138"/>
                  </a:lnTo>
                  <a:cubicBezTo>
                    <a:pt x="161" y="161"/>
                    <a:pt x="144" y="184"/>
                    <a:pt x="121" y="187"/>
                  </a:cubicBezTo>
                  <a:cubicBezTo>
                    <a:pt x="66" y="196"/>
                    <a:pt x="66" y="196"/>
                    <a:pt x="66" y="196"/>
                  </a:cubicBezTo>
                  <a:cubicBezTo>
                    <a:pt x="43" y="198"/>
                    <a:pt x="21" y="181"/>
                    <a:pt x="17" y="158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0" y="37"/>
                    <a:pt x="15" y="14"/>
                    <a:pt x="41" y="11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118" y="0"/>
                    <a:pt x="141" y="17"/>
                    <a:pt x="144" y="40"/>
                  </a:cubicBezTo>
                  <a:lnTo>
                    <a:pt x="159" y="138"/>
                  </a:lnTo>
                </a:path>
              </a:pathLst>
            </a:custGeom>
            <a:solidFill>
              <a:srgbClr val="E8AB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4" name="Google Shape;1954;p39"/>
            <p:cNvSpPr/>
            <p:nvPr/>
          </p:nvSpPr>
          <p:spPr>
            <a:xfrm>
              <a:off x="5962580" y="5717962"/>
              <a:ext cx="242002" cy="295765"/>
            </a:xfrm>
            <a:custGeom>
              <a:avLst/>
              <a:gdLst/>
              <a:ahLst/>
              <a:cxnLst/>
              <a:rect l="l" t="t" r="r" b="b"/>
              <a:pathLst>
                <a:path w="162" h="199" extrusionOk="0">
                  <a:moveTo>
                    <a:pt x="158" y="135"/>
                  </a:moveTo>
                  <a:lnTo>
                    <a:pt x="158" y="135"/>
                  </a:lnTo>
                  <a:cubicBezTo>
                    <a:pt x="161" y="161"/>
                    <a:pt x="144" y="184"/>
                    <a:pt x="121" y="187"/>
                  </a:cubicBezTo>
                  <a:cubicBezTo>
                    <a:pt x="66" y="193"/>
                    <a:pt x="66" y="193"/>
                    <a:pt x="66" y="193"/>
                  </a:cubicBezTo>
                  <a:cubicBezTo>
                    <a:pt x="43" y="198"/>
                    <a:pt x="20" y="181"/>
                    <a:pt x="17" y="155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0" y="34"/>
                    <a:pt x="17" y="14"/>
                    <a:pt x="40" y="8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118" y="0"/>
                    <a:pt x="141" y="14"/>
                    <a:pt x="144" y="40"/>
                  </a:cubicBezTo>
                  <a:lnTo>
                    <a:pt x="158" y="135"/>
                  </a:lnTo>
                </a:path>
              </a:pathLst>
            </a:custGeom>
            <a:solidFill>
              <a:srgbClr val="E8AB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5" name="Google Shape;1955;p39"/>
            <p:cNvSpPr/>
            <p:nvPr/>
          </p:nvSpPr>
          <p:spPr>
            <a:xfrm>
              <a:off x="4685348" y="7613548"/>
              <a:ext cx="2043572" cy="914183"/>
            </a:xfrm>
            <a:custGeom>
              <a:avLst/>
              <a:gdLst/>
              <a:ahLst/>
              <a:cxnLst/>
              <a:rect l="l" t="t" r="r" b="b"/>
              <a:pathLst>
                <a:path w="1344" h="606" extrusionOk="0">
                  <a:moveTo>
                    <a:pt x="929" y="21"/>
                  </a:moveTo>
                  <a:lnTo>
                    <a:pt x="929" y="21"/>
                  </a:lnTo>
                  <a:cubicBezTo>
                    <a:pt x="238" y="118"/>
                    <a:pt x="238" y="118"/>
                    <a:pt x="238" y="118"/>
                  </a:cubicBezTo>
                  <a:cubicBezTo>
                    <a:pt x="106" y="135"/>
                    <a:pt x="106" y="135"/>
                    <a:pt x="106" y="135"/>
                  </a:cubicBezTo>
                  <a:cubicBezTo>
                    <a:pt x="124" y="268"/>
                    <a:pt x="124" y="268"/>
                    <a:pt x="124" y="268"/>
                  </a:cubicBezTo>
                  <a:cubicBezTo>
                    <a:pt x="115" y="440"/>
                    <a:pt x="115" y="440"/>
                    <a:pt x="115" y="440"/>
                  </a:cubicBezTo>
                  <a:cubicBezTo>
                    <a:pt x="0" y="544"/>
                    <a:pt x="0" y="544"/>
                    <a:pt x="0" y="544"/>
                  </a:cubicBezTo>
                  <a:cubicBezTo>
                    <a:pt x="52" y="605"/>
                    <a:pt x="52" y="605"/>
                    <a:pt x="52" y="605"/>
                  </a:cubicBezTo>
                  <a:cubicBezTo>
                    <a:pt x="210" y="469"/>
                    <a:pt x="210" y="469"/>
                    <a:pt x="210" y="469"/>
                  </a:cubicBezTo>
                  <a:cubicBezTo>
                    <a:pt x="210" y="469"/>
                    <a:pt x="262" y="253"/>
                    <a:pt x="313" y="242"/>
                  </a:cubicBezTo>
                  <a:cubicBezTo>
                    <a:pt x="892" y="159"/>
                    <a:pt x="892" y="159"/>
                    <a:pt x="892" y="159"/>
                  </a:cubicBezTo>
                  <a:cubicBezTo>
                    <a:pt x="946" y="156"/>
                    <a:pt x="1171" y="214"/>
                    <a:pt x="1171" y="214"/>
                  </a:cubicBezTo>
                  <a:cubicBezTo>
                    <a:pt x="1283" y="340"/>
                    <a:pt x="1283" y="340"/>
                    <a:pt x="1283" y="340"/>
                  </a:cubicBezTo>
                  <a:cubicBezTo>
                    <a:pt x="1343" y="285"/>
                    <a:pt x="1343" y="285"/>
                    <a:pt x="1343" y="285"/>
                  </a:cubicBezTo>
                  <a:cubicBezTo>
                    <a:pt x="1229" y="153"/>
                    <a:pt x="1229" y="153"/>
                    <a:pt x="1229" y="153"/>
                  </a:cubicBezTo>
                  <a:cubicBezTo>
                    <a:pt x="1064" y="0"/>
                    <a:pt x="1064" y="0"/>
                    <a:pt x="1064" y="0"/>
                  </a:cubicBezTo>
                  <a:lnTo>
                    <a:pt x="929" y="21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6" name="Google Shape;1956;p39"/>
            <p:cNvSpPr/>
            <p:nvPr/>
          </p:nvSpPr>
          <p:spPr>
            <a:xfrm>
              <a:off x="3892119" y="6141444"/>
              <a:ext cx="3408194" cy="1714094"/>
            </a:xfrm>
            <a:custGeom>
              <a:avLst/>
              <a:gdLst/>
              <a:ahLst/>
              <a:cxnLst/>
              <a:rect l="l" t="t" r="r" b="b"/>
              <a:pathLst>
                <a:path w="2242" h="1128" extrusionOk="0">
                  <a:moveTo>
                    <a:pt x="2204" y="354"/>
                  </a:moveTo>
                  <a:lnTo>
                    <a:pt x="2204" y="354"/>
                  </a:lnTo>
                  <a:cubicBezTo>
                    <a:pt x="2201" y="356"/>
                    <a:pt x="2020" y="429"/>
                    <a:pt x="1876" y="238"/>
                  </a:cubicBezTo>
                  <a:cubicBezTo>
                    <a:pt x="1709" y="23"/>
                    <a:pt x="1522" y="0"/>
                    <a:pt x="1482" y="0"/>
                  </a:cubicBezTo>
                  <a:lnTo>
                    <a:pt x="1482" y="0"/>
                  </a:lnTo>
                  <a:cubicBezTo>
                    <a:pt x="1476" y="0"/>
                    <a:pt x="1473" y="0"/>
                    <a:pt x="1467" y="0"/>
                  </a:cubicBezTo>
                  <a:cubicBezTo>
                    <a:pt x="1465" y="0"/>
                    <a:pt x="506" y="135"/>
                    <a:pt x="504" y="135"/>
                  </a:cubicBezTo>
                  <a:cubicBezTo>
                    <a:pt x="501" y="138"/>
                    <a:pt x="498" y="138"/>
                    <a:pt x="492" y="138"/>
                  </a:cubicBezTo>
                  <a:lnTo>
                    <a:pt x="492" y="138"/>
                  </a:lnTo>
                  <a:cubicBezTo>
                    <a:pt x="480" y="144"/>
                    <a:pt x="210" y="285"/>
                    <a:pt x="136" y="463"/>
                  </a:cubicBezTo>
                  <a:cubicBezTo>
                    <a:pt x="66" y="630"/>
                    <a:pt x="3" y="863"/>
                    <a:pt x="0" y="874"/>
                  </a:cubicBezTo>
                  <a:cubicBezTo>
                    <a:pt x="95" y="897"/>
                    <a:pt x="95" y="897"/>
                    <a:pt x="95" y="897"/>
                  </a:cubicBezTo>
                  <a:cubicBezTo>
                    <a:pt x="98" y="897"/>
                    <a:pt x="158" y="661"/>
                    <a:pt x="227" y="500"/>
                  </a:cubicBezTo>
                  <a:cubicBezTo>
                    <a:pt x="274" y="388"/>
                    <a:pt x="432" y="285"/>
                    <a:pt x="504" y="242"/>
                  </a:cubicBezTo>
                  <a:lnTo>
                    <a:pt x="504" y="242"/>
                  </a:lnTo>
                  <a:cubicBezTo>
                    <a:pt x="624" y="1105"/>
                    <a:pt x="624" y="1105"/>
                    <a:pt x="624" y="1105"/>
                  </a:cubicBezTo>
                  <a:cubicBezTo>
                    <a:pt x="627" y="1119"/>
                    <a:pt x="642" y="1127"/>
                    <a:pt x="653" y="1125"/>
                  </a:cubicBezTo>
                  <a:cubicBezTo>
                    <a:pt x="1600" y="992"/>
                    <a:pt x="1600" y="992"/>
                    <a:pt x="1600" y="992"/>
                  </a:cubicBezTo>
                  <a:cubicBezTo>
                    <a:pt x="1611" y="989"/>
                    <a:pt x="1620" y="978"/>
                    <a:pt x="1617" y="964"/>
                  </a:cubicBezTo>
                  <a:cubicBezTo>
                    <a:pt x="1496" y="101"/>
                    <a:pt x="1496" y="101"/>
                    <a:pt x="1496" y="101"/>
                  </a:cubicBezTo>
                  <a:cubicBezTo>
                    <a:pt x="1545" y="109"/>
                    <a:pt x="1675" y="141"/>
                    <a:pt x="1798" y="299"/>
                  </a:cubicBezTo>
                  <a:cubicBezTo>
                    <a:pt x="1916" y="455"/>
                    <a:pt x="2069" y="480"/>
                    <a:pt x="2169" y="466"/>
                  </a:cubicBezTo>
                  <a:cubicBezTo>
                    <a:pt x="2198" y="460"/>
                    <a:pt x="2221" y="455"/>
                    <a:pt x="2241" y="446"/>
                  </a:cubicBezTo>
                  <a:lnTo>
                    <a:pt x="2204" y="35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7" name="Google Shape;1957;p39"/>
            <p:cNvSpPr/>
            <p:nvPr/>
          </p:nvSpPr>
          <p:spPr>
            <a:xfrm>
              <a:off x="5411354" y="6685920"/>
              <a:ext cx="221835" cy="638584"/>
            </a:xfrm>
            <a:custGeom>
              <a:avLst/>
              <a:gdLst/>
              <a:ahLst/>
              <a:cxnLst/>
              <a:rect l="l" t="t" r="r" b="b"/>
              <a:pathLst>
                <a:path w="150" h="424" extrusionOk="0">
                  <a:moveTo>
                    <a:pt x="149" y="369"/>
                  </a:moveTo>
                  <a:lnTo>
                    <a:pt x="92" y="423"/>
                  </a:lnTo>
                  <a:lnTo>
                    <a:pt x="22" y="386"/>
                  </a:lnTo>
                  <a:lnTo>
                    <a:pt x="0" y="9"/>
                  </a:lnTo>
                  <a:lnTo>
                    <a:pt x="69" y="0"/>
                  </a:lnTo>
                  <a:lnTo>
                    <a:pt x="149" y="369"/>
                  </a:lnTo>
                </a:path>
              </a:pathLst>
            </a:custGeom>
            <a:solidFill>
              <a:srgbClr val="32495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8" name="Google Shape;1958;p39"/>
            <p:cNvSpPr/>
            <p:nvPr/>
          </p:nvSpPr>
          <p:spPr>
            <a:xfrm>
              <a:off x="4537458" y="5139875"/>
              <a:ext cx="1633513" cy="1693928"/>
            </a:xfrm>
            <a:custGeom>
              <a:avLst/>
              <a:gdLst/>
              <a:ahLst/>
              <a:cxnLst/>
              <a:rect l="l" t="t" r="r" b="b"/>
              <a:pathLst>
                <a:path w="1074" h="1114" extrusionOk="0">
                  <a:moveTo>
                    <a:pt x="1067" y="898"/>
                  </a:moveTo>
                  <a:lnTo>
                    <a:pt x="1067" y="898"/>
                  </a:lnTo>
                  <a:cubicBezTo>
                    <a:pt x="1073" y="946"/>
                    <a:pt x="1033" y="993"/>
                    <a:pt x="978" y="1001"/>
                  </a:cubicBezTo>
                  <a:cubicBezTo>
                    <a:pt x="236" y="1105"/>
                    <a:pt x="236" y="1105"/>
                    <a:pt x="236" y="1105"/>
                  </a:cubicBezTo>
                  <a:cubicBezTo>
                    <a:pt x="179" y="1113"/>
                    <a:pt x="127" y="1079"/>
                    <a:pt x="121" y="1030"/>
                  </a:cubicBezTo>
                  <a:cubicBezTo>
                    <a:pt x="6" y="212"/>
                    <a:pt x="6" y="212"/>
                    <a:pt x="6" y="212"/>
                  </a:cubicBezTo>
                  <a:cubicBezTo>
                    <a:pt x="0" y="167"/>
                    <a:pt x="37" y="121"/>
                    <a:pt x="95" y="112"/>
                  </a:cubicBezTo>
                  <a:cubicBezTo>
                    <a:pt x="837" y="6"/>
                    <a:pt x="837" y="6"/>
                    <a:pt x="837" y="6"/>
                  </a:cubicBezTo>
                  <a:cubicBezTo>
                    <a:pt x="892" y="0"/>
                    <a:pt x="944" y="31"/>
                    <a:pt x="952" y="81"/>
                  </a:cubicBezTo>
                  <a:lnTo>
                    <a:pt x="1067" y="898"/>
                  </a:lnTo>
                </a:path>
              </a:pathLst>
            </a:custGeom>
            <a:solidFill>
              <a:srgbClr val="FCDBB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59" name="Google Shape;1959;p39"/>
            <p:cNvSpPr/>
            <p:nvPr/>
          </p:nvSpPr>
          <p:spPr>
            <a:xfrm>
              <a:off x="4853405" y="6074224"/>
              <a:ext cx="154612" cy="154605"/>
            </a:xfrm>
            <a:custGeom>
              <a:avLst/>
              <a:gdLst/>
              <a:ahLst/>
              <a:cxnLst/>
              <a:rect l="l" t="t" r="r" b="b"/>
              <a:pathLst>
                <a:path w="105" h="104" extrusionOk="0">
                  <a:moveTo>
                    <a:pt x="101" y="43"/>
                  </a:moveTo>
                  <a:lnTo>
                    <a:pt x="101" y="43"/>
                  </a:lnTo>
                  <a:cubicBezTo>
                    <a:pt x="104" y="72"/>
                    <a:pt x="87" y="95"/>
                    <a:pt x="57" y="98"/>
                  </a:cubicBezTo>
                  <a:cubicBezTo>
                    <a:pt x="32" y="103"/>
                    <a:pt x="9" y="83"/>
                    <a:pt x="3" y="57"/>
                  </a:cubicBezTo>
                  <a:cubicBezTo>
                    <a:pt x="0" y="31"/>
                    <a:pt x="17" y="5"/>
                    <a:pt x="46" y="3"/>
                  </a:cubicBezTo>
                  <a:cubicBezTo>
                    <a:pt x="72" y="0"/>
                    <a:pt x="98" y="17"/>
                    <a:pt x="101" y="43"/>
                  </a:cubicBezTo>
                </a:path>
              </a:pathLst>
            </a:custGeom>
            <a:solidFill>
              <a:srgbClr val="130A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0" name="Google Shape;1960;p39"/>
            <p:cNvSpPr/>
            <p:nvPr/>
          </p:nvSpPr>
          <p:spPr>
            <a:xfrm>
              <a:off x="4880294" y="6114556"/>
              <a:ext cx="40334" cy="33610"/>
            </a:xfrm>
            <a:custGeom>
              <a:avLst/>
              <a:gdLst/>
              <a:ahLst/>
              <a:cxnLst/>
              <a:rect l="l" t="t" r="r" b="b"/>
              <a:pathLst>
                <a:path w="30" h="26" extrusionOk="0">
                  <a:moveTo>
                    <a:pt x="26" y="11"/>
                  </a:moveTo>
                  <a:lnTo>
                    <a:pt x="26" y="11"/>
                  </a:lnTo>
                  <a:cubicBezTo>
                    <a:pt x="29" y="17"/>
                    <a:pt x="23" y="23"/>
                    <a:pt x="18" y="25"/>
                  </a:cubicBezTo>
                  <a:cubicBezTo>
                    <a:pt x="9" y="25"/>
                    <a:pt x="3" y="20"/>
                    <a:pt x="3" y="14"/>
                  </a:cubicBezTo>
                  <a:cubicBezTo>
                    <a:pt x="0" y="8"/>
                    <a:pt x="6" y="0"/>
                    <a:pt x="12" y="0"/>
                  </a:cubicBezTo>
                  <a:cubicBezTo>
                    <a:pt x="21" y="0"/>
                    <a:pt x="26" y="2"/>
                    <a:pt x="26" y="11"/>
                  </a:cubicBezTo>
                </a:path>
              </a:pathLst>
            </a:custGeom>
            <a:solidFill>
              <a:srgbClr val="EFEEE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1" name="Google Shape;1961;p39"/>
            <p:cNvSpPr/>
            <p:nvPr/>
          </p:nvSpPr>
          <p:spPr>
            <a:xfrm>
              <a:off x="5734023" y="5939785"/>
              <a:ext cx="154612" cy="154605"/>
            </a:xfrm>
            <a:custGeom>
              <a:avLst/>
              <a:gdLst/>
              <a:ahLst/>
              <a:cxnLst/>
              <a:rect l="l" t="t" r="r" b="b"/>
              <a:pathLst>
                <a:path w="104" h="108" extrusionOk="0">
                  <a:moveTo>
                    <a:pt x="97" y="46"/>
                  </a:moveTo>
                  <a:lnTo>
                    <a:pt x="97" y="46"/>
                  </a:lnTo>
                  <a:cubicBezTo>
                    <a:pt x="103" y="72"/>
                    <a:pt x="83" y="98"/>
                    <a:pt x="57" y="101"/>
                  </a:cubicBezTo>
                  <a:cubicBezTo>
                    <a:pt x="31" y="107"/>
                    <a:pt x="5" y="87"/>
                    <a:pt x="2" y="61"/>
                  </a:cubicBezTo>
                  <a:cubicBezTo>
                    <a:pt x="0" y="35"/>
                    <a:pt x="17" y="9"/>
                    <a:pt x="43" y="6"/>
                  </a:cubicBezTo>
                  <a:cubicBezTo>
                    <a:pt x="71" y="0"/>
                    <a:pt x="95" y="20"/>
                    <a:pt x="97" y="46"/>
                  </a:cubicBezTo>
                </a:path>
              </a:pathLst>
            </a:custGeom>
            <a:solidFill>
              <a:srgbClr val="130A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2" name="Google Shape;1962;p39"/>
            <p:cNvSpPr/>
            <p:nvPr/>
          </p:nvSpPr>
          <p:spPr>
            <a:xfrm>
              <a:off x="5216408" y="6309492"/>
              <a:ext cx="356281" cy="356263"/>
            </a:xfrm>
            <a:custGeom>
              <a:avLst/>
              <a:gdLst/>
              <a:ahLst/>
              <a:cxnLst/>
              <a:rect l="l" t="t" r="r" b="b"/>
              <a:pathLst>
                <a:path w="240" h="237" extrusionOk="0">
                  <a:moveTo>
                    <a:pt x="233" y="6"/>
                  </a:moveTo>
                  <a:lnTo>
                    <a:pt x="233" y="6"/>
                  </a:lnTo>
                  <a:cubicBezTo>
                    <a:pt x="230" y="0"/>
                    <a:pt x="224" y="0"/>
                    <a:pt x="219" y="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8" y="29"/>
                    <a:pt x="3" y="35"/>
                    <a:pt x="0" y="37"/>
                  </a:cubicBezTo>
                  <a:cubicBezTo>
                    <a:pt x="0" y="43"/>
                    <a:pt x="0" y="52"/>
                    <a:pt x="3" y="55"/>
                  </a:cubicBezTo>
                  <a:cubicBezTo>
                    <a:pt x="6" y="61"/>
                    <a:pt x="81" y="236"/>
                    <a:pt x="155" y="228"/>
                  </a:cubicBezTo>
                  <a:cubicBezTo>
                    <a:pt x="230" y="216"/>
                    <a:pt x="239" y="26"/>
                    <a:pt x="239" y="20"/>
                  </a:cubicBezTo>
                  <a:cubicBezTo>
                    <a:pt x="239" y="14"/>
                    <a:pt x="239" y="9"/>
                    <a:pt x="233" y="6"/>
                  </a:cubicBezTo>
                </a:path>
              </a:pathLst>
            </a:custGeom>
            <a:solidFill>
              <a:srgbClr val="F47E5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3" name="Google Shape;1963;p39"/>
            <p:cNvSpPr/>
            <p:nvPr/>
          </p:nvSpPr>
          <p:spPr>
            <a:xfrm>
              <a:off x="4934072" y="5153319"/>
              <a:ext cx="611727" cy="315931"/>
            </a:xfrm>
            <a:custGeom>
              <a:avLst/>
              <a:gdLst/>
              <a:ahLst/>
              <a:cxnLst/>
              <a:rect l="l" t="t" r="r" b="b"/>
              <a:pathLst>
                <a:path w="407" h="211" extrusionOk="0">
                  <a:moveTo>
                    <a:pt x="406" y="0"/>
                  </a:moveTo>
                  <a:lnTo>
                    <a:pt x="0" y="58"/>
                  </a:lnTo>
                  <a:lnTo>
                    <a:pt x="227" y="210"/>
                  </a:lnTo>
                  <a:lnTo>
                    <a:pt x="406" y="0"/>
                  </a:lnTo>
                </a:path>
              </a:pathLst>
            </a:custGeom>
            <a:solidFill>
              <a:srgbClr val="614C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4" name="Google Shape;1964;p39"/>
            <p:cNvSpPr/>
            <p:nvPr/>
          </p:nvSpPr>
          <p:spPr>
            <a:xfrm>
              <a:off x="5760912" y="5986839"/>
              <a:ext cx="40334" cy="40332"/>
            </a:xfrm>
            <a:custGeom>
              <a:avLst/>
              <a:gdLst/>
              <a:ahLst/>
              <a:cxnLst/>
              <a:rect l="l" t="t" r="r" b="b"/>
              <a:pathLst>
                <a:path w="30" h="30" extrusionOk="0">
                  <a:moveTo>
                    <a:pt x="26" y="11"/>
                  </a:moveTo>
                  <a:lnTo>
                    <a:pt x="26" y="11"/>
                  </a:lnTo>
                  <a:cubicBezTo>
                    <a:pt x="29" y="20"/>
                    <a:pt x="23" y="26"/>
                    <a:pt x="17" y="26"/>
                  </a:cubicBezTo>
                  <a:cubicBezTo>
                    <a:pt x="9" y="29"/>
                    <a:pt x="3" y="23"/>
                    <a:pt x="3" y="17"/>
                  </a:cubicBezTo>
                  <a:cubicBezTo>
                    <a:pt x="0" y="9"/>
                    <a:pt x="5" y="3"/>
                    <a:pt x="11" y="3"/>
                  </a:cubicBezTo>
                  <a:cubicBezTo>
                    <a:pt x="20" y="0"/>
                    <a:pt x="26" y="6"/>
                    <a:pt x="26" y="11"/>
                  </a:cubicBezTo>
                </a:path>
              </a:pathLst>
            </a:custGeom>
            <a:solidFill>
              <a:srgbClr val="EFEEE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5" name="Google Shape;1965;p39"/>
            <p:cNvSpPr/>
            <p:nvPr/>
          </p:nvSpPr>
          <p:spPr>
            <a:xfrm>
              <a:off x="1727546" y="2377159"/>
              <a:ext cx="2904023" cy="2964374"/>
            </a:xfrm>
            <a:custGeom>
              <a:avLst/>
              <a:gdLst/>
              <a:ahLst/>
              <a:cxnLst/>
              <a:rect l="l" t="t" r="r" b="b"/>
              <a:pathLst>
                <a:path w="1909" h="1951" extrusionOk="0">
                  <a:moveTo>
                    <a:pt x="1830" y="750"/>
                  </a:moveTo>
                  <a:lnTo>
                    <a:pt x="1830" y="750"/>
                  </a:lnTo>
                  <a:cubicBezTo>
                    <a:pt x="1730" y="290"/>
                    <a:pt x="1261" y="0"/>
                    <a:pt x="783" y="106"/>
                  </a:cubicBezTo>
                  <a:cubicBezTo>
                    <a:pt x="306" y="209"/>
                    <a:pt x="0" y="670"/>
                    <a:pt x="101" y="1130"/>
                  </a:cubicBezTo>
                  <a:cubicBezTo>
                    <a:pt x="202" y="1590"/>
                    <a:pt x="674" y="1881"/>
                    <a:pt x="1152" y="1775"/>
                  </a:cubicBezTo>
                  <a:cubicBezTo>
                    <a:pt x="1189" y="1766"/>
                    <a:pt x="1227" y="1757"/>
                    <a:pt x="1261" y="1743"/>
                  </a:cubicBezTo>
                  <a:cubicBezTo>
                    <a:pt x="1345" y="1815"/>
                    <a:pt x="1485" y="1921"/>
                    <a:pt x="1598" y="1950"/>
                  </a:cubicBezTo>
                  <a:cubicBezTo>
                    <a:pt x="1572" y="1936"/>
                    <a:pt x="1520" y="1875"/>
                    <a:pt x="1468" y="1639"/>
                  </a:cubicBezTo>
                  <a:cubicBezTo>
                    <a:pt x="1753" y="1444"/>
                    <a:pt x="1908" y="1098"/>
                    <a:pt x="1830" y="7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6" name="Google Shape;1966;p39"/>
            <p:cNvSpPr/>
            <p:nvPr/>
          </p:nvSpPr>
          <p:spPr>
            <a:xfrm>
              <a:off x="4161010" y="5348255"/>
              <a:ext cx="20167" cy="6722"/>
            </a:xfrm>
            <a:custGeom>
              <a:avLst/>
              <a:gdLst/>
              <a:ahLst/>
              <a:cxnLst/>
              <a:rect l="l" t="t" r="r" b="b"/>
              <a:pathLst>
                <a:path w="18" h="10" extrusionOk="0">
                  <a:moveTo>
                    <a:pt x="17" y="6"/>
                  </a:moveTo>
                  <a:lnTo>
                    <a:pt x="17" y="6"/>
                  </a:lnTo>
                  <a:cubicBezTo>
                    <a:pt x="11" y="3"/>
                    <a:pt x="5" y="3"/>
                    <a:pt x="0" y="0"/>
                  </a:cubicBezTo>
                  <a:cubicBezTo>
                    <a:pt x="11" y="9"/>
                    <a:pt x="17" y="6"/>
                    <a:pt x="17" y="6"/>
                  </a:cubicBezTo>
                </a:path>
              </a:pathLst>
            </a:custGeom>
            <a:solidFill>
              <a:srgbClr val="A7CCC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7" name="Google Shape;1967;p39"/>
            <p:cNvSpPr/>
            <p:nvPr/>
          </p:nvSpPr>
          <p:spPr>
            <a:xfrm>
              <a:off x="2124160" y="3163625"/>
              <a:ext cx="1747792" cy="1747704"/>
            </a:xfrm>
            <a:custGeom>
              <a:avLst/>
              <a:gdLst/>
              <a:ahLst/>
              <a:cxnLst/>
              <a:rect l="l" t="t" r="r" b="b"/>
              <a:pathLst>
                <a:path w="1152" h="1151" extrusionOk="0">
                  <a:moveTo>
                    <a:pt x="1151" y="575"/>
                  </a:moveTo>
                  <a:lnTo>
                    <a:pt x="1151" y="575"/>
                  </a:lnTo>
                  <a:cubicBezTo>
                    <a:pt x="1151" y="894"/>
                    <a:pt x="895" y="1150"/>
                    <a:pt x="576" y="1150"/>
                  </a:cubicBezTo>
                  <a:cubicBezTo>
                    <a:pt x="259" y="1150"/>
                    <a:pt x="0" y="894"/>
                    <a:pt x="0" y="575"/>
                  </a:cubicBezTo>
                  <a:cubicBezTo>
                    <a:pt x="0" y="258"/>
                    <a:pt x="259" y="0"/>
                    <a:pt x="576" y="0"/>
                  </a:cubicBezTo>
                  <a:cubicBezTo>
                    <a:pt x="895" y="0"/>
                    <a:pt x="1151" y="258"/>
                    <a:pt x="1151" y="575"/>
                  </a:cubicBezTo>
                </a:path>
              </a:pathLst>
            </a:custGeom>
            <a:solidFill>
              <a:srgbClr val="89898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8" name="Google Shape;1968;p39"/>
            <p:cNvSpPr/>
            <p:nvPr/>
          </p:nvSpPr>
          <p:spPr>
            <a:xfrm>
              <a:off x="2097271" y="3143460"/>
              <a:ext cx="1747792" cy="1747704"/>
            </a:xfrm>
            <a:custGeom>
              <a:avLst/>
              <a:gdLst/>
              <a:ahLst/>
              <a:cxnLst/>
              <a:rect l="l" t="t" r="r" b="b"/>
              <a:pathLst>
                <a:path w="1152" h="1152" extrusionOk="0">
                  <a:moveTo>
                    <a:pt x="1151" y="575"/>
                  </a:moveTo>
                  <a:lnTo>
                    <a:pt x="1151" y="575"/>
                  </a:lnTo>
                  <a:cubicBezTo>
                    <a:pt x="1151" y="892"/>
                    <a:pt x="895" y="1151"/>
                    <a:pt x="576" y="1151"/>
                  </a:cubicBezTo>
                  <a:cubicBezTo>
                    <a:pt x="259" y="1151"/>
                    <a:pt x="0" y="892"/>
                    <a:pt x="0" y="575"/>
                  </a:cubicBezTo>
                  <a:cubicBezTo>
                    <a:pt x="0" y="256"/>
                    <a:pt x="259" y="0"/>
                    <a:pt x="576" y="0"/>
                  </a:cubicBezTo>
                  <a:cubicBezTo>
                    <a:pt x="895" y="0"/>
                    <a:pt x="1151" y="256"/>
                    <a:pt x="1151" y="575"/>
                  </a:cubicBezTo>
                </a:path>
              </a:pathLst>
            </a:custGeom>
            <a:solidFill>
              <a:srgbClr val="EEE7D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69" name="Google Shape;1969;p39"/>
            <p:cNvSpPr/>
            <p:nvPr/>
          </p:nvSpPr>
          <p:spPr>
            <a:xfrm>
              <a:off x="2231717" y="3277898"/>
              <a:ext cx="1519235" cy="1519158"/>
            </a:xfrm>
            <a:custGeom>
              <a:avLst/>
              <a:gdLst/>
              <a:ahLst/>
              <a:cxnLst/>
              <a:rect l="l" t="t" r="r" b="b"/>
              <a:pathLst>
                <a:path w="1002" h="1002" extrusionOk="0">
                  <a:moveTo>
                    <a:pt x="1001" y="501"/>
                  </a:moveTo>
                  <a:lnTo>
                    <a:pt x="1001" y="501"/>
                  </a:lnTo>
                  <a:cubicBezTo>
                    <a:pt x="1001" y="777"/>
                    <a:pt x="777" y="1001"/>
                    <a:pt x="500" y="1001"/>
                  </a:cubicBezTo>
                  <a:cubicBezTo>
                    <a:pt x="224" y="1001"/>
                    <a:pt x="0" y="777"/>
                    <a:pt x="0" y="501"/>
                  </a:cubicBezTo>
                  <a:cubicBezTo>
                    <a:pt x="0" y="224"/>
                    <a:pt x="224" y="0"/>
                    <a:pt x="500" y="0"/>
                  </a:cubicBezTo>
                  <a:cubicBezTo>
                    <a:pt x="777" y="0"/>
                    <a:pt x="1001" y="224"/>
                    <a:pt x="1001" y="50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0" name="Google Shape;1970;p39"/>
            <p:cNvSpPr/>
            <p:nvPr/>
          </p:nvSpPr>
          <p:spPr>
            <a:xfrm>
              <a:off x="2211550" y="3251011"/>
              <a:ext cx="1525957" cy="1525880"/>
            </a:xfrm>
            <a:custGeom>
              <a:avLst/>
              <a:gdLst/>
              <a:ahLst/>
              <a:cxnLst/>
              <a:rect l="l" t="t" r="r" b="b"/>
              <a:pathLst>
                <a:path w="1005" h="1005" extrusionOk="0">
                  <a:moveTo>
                    <a:pt x="1004" y="503"/>
                  </a:moveTo>
                  <a:lnTo>
                    <a:pt x="1004" y="503"/>
                  </a:lnTo>
                  <a:cubicBezTo>
                    <a:pt x="1004" y="780"/>
                    <a:pt x="777" y="1004"/>
                    <a:pt x="501" y="1004"/>
                  </a:cubicBezTo>
                  <a:cubicBezTo>
                    <a:pt x="225" y="1004"/>
                    <a:pt x="0" y="780"/>
                    <a:pt x="0" y="503"/>
                  </a:cubicBezTo>
                  <a:cubicBezTo>
                    <a:pt x="0" y="224"/>
                    <a:pt x="225" y="0"/>
                    <a:pt x="501" y="0"/>
                  </a:cubicBezTo>
                  <a:cubicBezTo>
                    <a:pt x="777" y="0"/>
                    <a:pt x="1004" y="224"/>
                    <a:pt x="1004" y="503"/>
                  </a:cubicBezTo>
                </a:path>
              </a:pathLst>
            </a:custGeom>
            <a:solidFill>
              <a:srgbClr val="32576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1" name="Google Shape;1971;p39"/>
            <p:cNvSpPr/>
            <p:nvPr/>
          </p:nvSpPr>
          <p:spPr>
            <a:xfrm>
              <a:off x="2460274" y="3513166"/>
              <a:ext cx="1062120" cy="1055344"/>
            </a:xfrm>
            <a:custGeom>
              <a:avLst/>
              <a:gdLst/>
              <a:ahLst/>
              <a:cxnLst/>
              <a:rect l="l" t="t" r="r" b="b"/>
              <a:pathLst>
                <a:path w="700" h="697" extrusionOk="0">
                  <a:moveTo>
                    <a:pt x="699" y="348"/>
                  </a:moveTo>
                  <a:lnTo>
                    <a:pt x="699" y="348"/>
                  </a:lnTo>
                  <a:cubicBezTo>
                    <a:pt x="699" y="541"/>
                    <a:pt x="544" y="696"/>
                    <a:pt x="351" y="696"/>
                  </a:cubicBezTo>
                  <a:cubicBezTo>
                    <a:pt x="158" y="696"/>
                    <a:pt x="0" y="541"/>
                    <a:pt x="0" y="348"/>
                  </a:cubicBezTo>
                  <a:cubicBezTo>
                    <a:pt x="0" y="155"/>
                    <a:pt x="158" y="0"/>
                    <a:pt x="351" y="0"/>
                  </a:cubicBezTo>
                  <a:cubicBezTo>
                    <a:pt x="544" y="0"/>
                    <a:pt x="699" y="155"/>
                    <a:pt x="699" y="348"/>
                  </a:cubicBezTo>
                </a:path>
              </a:pathLst>
            </a:custGeom>
            <a:solidFill>
              <a:srgbClr val="D3594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2" name="Google Shape;1972;p39"/>
            <p:cNvSpPr/>
            <p:nvPr/>
          </p:nvSpPr>
          <p:spPr>
            <a:xfrm>
              <a:off x="2446830" y="3479556"/>
              <a:ext cx="1055397" cy="1062066"/>
            </a:xfrm>
            <a:custGeom>
              <a:avLst/>
              <a:gdLst/>
              <a:ahLst/>
              <a:cxnLst/>
              <a:rect l="l" t="t" r="r" b="b"/>
              <a:pathLst>
                <a:path w="697" h="700" extrusionOk="0">
                  <a:moveTo>
                    <a:pt x="696" y="351"/>
                  </a:moveTo>
                  <a:lnTo>
                    <a:pt x="696" y="351"/>
                  </a:lnTo>
                  <a:cubicBezTo>
                    <a:pt x="696" y="544"/>
                    <a:pt x="541" y="699"/>
                    <a:pt x="348" y="699"/>
                  </a:cubicBezTo>
                  <a:cubicBezTo>
                    <a:pt x="155" y="699"/>
                    <a:pt x="0" y="544"/>
                    <a:pt x="0" y="351"/>
                  </a:cubicBezTo>
                  <a:cubicBezTo>
                    <a:pt x="0" y="158"/>
                    <a:pt x="155" y="0"/>
                    <a:pt x="348" y="0"/>
                  </a:cubicBezTo>
                  <a:cubicBezTo>
                    <a:pt x="541" y="0"/>
                    <a:pt x="696" y="158"/>
                    <a:pt x="696" y="3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3" name="Google Shape;1973;p39"/>
            <p:cNvSpPr/>
            <p:nvPr/>
          </p:nvSpPr>
          <p:spPr>
            <a:xfrm>
              <a:off x="2682109" y="3721546"/>
              <a:ext cx="605005" cy="604974"/>
            </a:xfrm>
            <a:custGeom>
              <a:avLst/>
              <a:gdLst/>
              <a:ahLst/>
              <a:cxnLst/>
              <a:rect l="l" t="t" r="r" b="b"/>
              <a:pathLst>
                <a:path w="401" h="402" extrusionOk="0">
                  <a:moveTo>
                    <a:pt x="400" y="202"/>
                  </a:moveTo>
                  <a:lnTo>
                    <a:pt x="400" y="202"/>
                  </a:lnTo>
                  <a:cubicBezTo>
                    <a:pt x="400" y="311"/>
                    <a:pt x="308" y="401"/>
                    <a:pt x="198" y="401"/>
                  </a:cubicBezTo>
                  <a:cubicBezTo>
                    <a:pt x="89" y="401"/>
                    <a:pt x="0" y="311"/>
                    <a:pt x="0" y="202"/>
                  </a:cubicBezTo>
                  <a:cubicBezTo>
                    <a:pt x="0" y="90"/>
                    <a:pt x="89" y="0"/>
                    <a:pt x="198" y="0"/>
                  </a:cubicBezTo>
                  <a:cubicBezTo>
                    <a:pt x="308" y="0"/>
                    <a:pt x="400" y="90"/>
                    <a:pt x="400" y="202"/>
                  </a:cubicBezTo>
                </a:path>
              </a:pathLst>
            </a:custGeom>
            <a:solidFill>
              <a:srgbClr val="DEAD6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4" name="Google Shape;1974;p39"/>
            <p:cNvSpPr/>
            <p:nvPr/>
          </p:nvSpPr>
          <p:spPr>
            <a:xfrm>
              <a:off x="2668665" y="3708102"/>
              <a:ext cx="605005" cy="604974"/>
            </a:xfrm>
            <a:custGeom>
              <a:avLst/>
              <a:gdLst/>
              <a:ahLst/>
              <a:cxnLst/>
              <a:rect l="l" t="t" r="r" b="b"/>
              <a:pathLst>
                <a:path w="401" h="401" extrusionOk="0">
                  <a:moveTo>
                    <a:pt x="400" y="201"/>
                  </a:moveTo>
                  <a:lnTo>
                    <a:pt x="400" y="201"/>
                  </a:lnTo>
                  <a:cubicBezTo>
                    <a:pt x="400" y="311"/>
                    <a:pt x="311" y="400"/>
                    <a:pt x="199" y="400"/>
                  </a:cubicBezTo>
                  <a:cubicBezTo>
                    <a:pt x="89" y="400"/>
                    <a:pt x="0" y="311"/>
                    <a:pt x="0" y="201"/>
                  </a:cubicBezTo>
                  <a:cubicBezTo>
                    <a:pt x="0" y="89"/>
                    <a:pt x="89" y="0"/>
                    <a:pt x="199" y="0"/>
                  </a:cubicBezTo>
                  <a:cubicBezTo>
                    <a:pt x="311" y="0"/>
                    <a:pt x="400" y="89"/>
                    <a:pt x="400" y="201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5" name="Google Shape;1975;p39"/>
            <p:cNvSpPr/>
            <p:nvPr/>
          </p:nvSpPr>
          <p:spPr>
            <a:xfrm>
              <a:off x="3018223" y="3405615"/>
              <a:ext cx="329392" cy="369707"/>
            </a:xfrm>
            <a:custGeom>
              <a:avLst/>
              <a:gdLst/>
              <a:ahLst/>
              <a:cxnLst/>
              <a:rect l="l" t="t" r="r" b="b"/>
              <a:pathLst>
                <a:path w="219" h="246" extrusionOk="0">
                  <a:moveTo>
                    <a:pt x="40" y="245"/>
                  </a:moveTo>
                  <a:lnTo>
                    <a:pt x="0" y="210"/>
                  </a:lnTo>
                  <a:lnTo>
                    <a:pt x="181" y="0"/>
                  </a:lnTo>
                  <a:lnTo>
                    <a:pt x="218" y="32"/>
                  </a:lnTo>
                  <a:lnTo>
                    <a:pt x="40" y="245"/>
                  </a:lnTo>
                </a:path>
              </a:pathLst>
            </a:custGeom>
            <a:solidFill>
              <a:srgbClr val="A9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6" name="Google Shape;1976;p39"/>
            <p:cNvSpPr/>
            <p:nvPr/>
          </p:nvSpPr>
          <p:spPr>
            <a:xfrm>
              <a:off x="3078724" y="3452669"/>
              <a:ext cx="329392" cy="369707"/>
            </a:xfrm>
            <a:custGeom>
              <a:avLst/>
              <a:gdLst/>
              <a:ahLst/>
              <a:cxnLst/>
              <a:rect l="l" t="t" r="r" b="b"/>
              <a:pathLst>
                <a:path w="219" h="246" extrusionOk="0">
                  <a:moveTo>
                    <a:pt x="37" y="245"/>
                  </a:moveTo>
                  <a:lnTo>
                    <a:pt x="0" y="213"/>
                  </a:lnTo>
                  <a:lnTo>
                    <a:pt x="178" y="0"/>
                  </a:lnTo>
                  <a:lnTo>
                    <a:pt x="218" y="35"/>
                  </a:lnTo>
                  <a:lnTo>
                    <a:pt x="37" y="245"/>
                  </a:lnTo>
                </a:path>
              </a:pathLst>
            </a:custGeom>
            <a:solidFill>
              <a:srgbClr val="94353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7" name="Google Shape;1977;p39"/>
            <p:cNvSpPr/>
            <p:nvPr/>
          </p:nvSpPr>
          <p:spPr>
            <a:xfrm>
              <a:off x="3139224" y="3499722"/>
              <a:ext cx="329392" cy="369707"/>
            </a:xfrm>
            <a:custGeom>
              <a:avLst/>
              <a:gdLst/>
              <a:ahLst/>
              <a:cxnLst/>
              <a:rect l="l" t="t" r="r" b="b"/>
              <a:pathLst>
                <a:path w="220" h="245" extrusionOk="0">
                  <a:moveTo>
                    <a:pt x="38" y="244"/>
                  </a:moveTo>
                  <a:lnTo>
                    <a:pt x="0" y="213"/>
                  </a:lnTo>
                  <a:lnTo>
                    <a:pt x="179" y="0"/>
                  </a:lnTo>
                  <a:lnTo>
                    <a:pt x="219" y="34"/>
                  </a:lnTo>
                  <a:lnTo>
                    <a:pt x="38" y="244"/>
                  </a:lnTo>
                </a:path>
              </a:pathLst>
            </a:custGeom>
            <a:solidFill>
              <a:srgbClr val="712C2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8" name="Google Shape;1978;p39"/>
            <p:cNvSpPr/>
            <p:nvPr/>
          </p:nvSpPr>
          <p:spPr>
            <a:xfrm>
              <a:off x="3193002" y="3553498"/>
              <a:ext cx="329392" cy="369707"/>
            </a:xfrm>
            <a:custGeom>
              <a:avLst/>
              <a:gdLst/>
              <a:ahLst/>
              <a:cxnLst/>
              <a:rect l="l" t="t" r="r" b="b"/>
              <a:pathLst>
                <a:path w="219" h="246" extrusionOk="0">
                  <a:moveTo>
                    <a:pt x="40" y="245"/>
                  </a:moveTo>
                  <a:lnTo>
                    <a:pt x="0" y="210"/>
                  </a:lnTo>
                  <a:lnTo>
                    <a:pt x="181" y="0"/>
                  </a:lnTo>
                  <a:lnTo>
                    <a:pt x="218" y="32"/>
                  </a:lnTo>
                  <a:lnTo>
                    <a:pt x="40" y="245"/>
                  </a:lnTo>
                </a:path>
              </a:pathLst>
            </a:custGeom>
            <a:solidFill>
              <a:srgbClr val="612C2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79" name="Google Shape;1979;p39"/>
            <p:cNvSpPr/>
            <p:nvPr/>
          </p:nvSpPr>
          <p:spPr>
            <a:xfrm>
              <a:off x="2977889" y="3721546"/>
              <a:ext cx="275613" cy="289043"/>
            </a:xfrm>
            <a:custGeom>
              <a:avLst/>
              <a:gdLst/>
              <a:ahLst/>
              <a:cxnLst/>
              <a:rect l="l" t="t" r="r" b="b"/>
              <a:pathLst>
                <a:path w="185" h="194" extrusionOk="0">
                  <a:moveTo>
                    <a:pt x="167" y="73"/>
                  </a:moveTo>
                  <a:lnTo>
                    <a:pt x="106" y="67"/>
                  </a:lnTo>
                  <a:lnTo>
                    <a:pt x="89" y="9"/>
                  </a:lnTo>
                  <a:lnTo>
                    <a:pt x="29" y="0"/>
                  </a:lnTo>
                  <a:lnTo>
                    <a:pt x="0" y="193"/>
                  </a:lnTo>
                  <a:lnTo>
                    <a:pt x="184" y="133"/>
                  </a:lnTo>
                  <a:lnTo>
                    <a:pt x="167" y="73"/>
                  </a:lnTo>
                </a:path>
              </a:pathLst>
            </a:custGeom>
            <a:solidFill>
              <a:srgbClr val="D3BDA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0" name="Google Shape;1980;p39"/>
            <p:cNvSpPr/>
            <p:nvPr/>
          </p:nvSpPr>
          <p:spPr>
            <a:xfrm>
              <a:off x="2977889" y="3721546"/>
              <a:ext cx="154612" cy="289043"/>
            </a:xfrm>
            <a:custGeom>
              <a:avLst/>
              <a:gdLst/>
              <a:ahLst/>
              <a:cxnLst/>
              <a:rect l="l" t="t" r="r" b="b"/>
              <a:pathLst>
                <a:path w="107" h="194" extrusionOk="0">
                  <a:moveTo>
                    <a:pt x="0" y="193"/>
                  </a:moveTo>
                  <a:lnTo>
                    <a:pt x="106" y="67"/>
                  </a:lnTo>
                  <a:lnTo>
                    <a:pt x="89" y="9"/>
                  </a:lnTo>
                  <a:lnTo>
                    <a:pt x="29" y="0"/>
                  </a:lnTo>
                  <a:lnTo>
                    <a:pt x="0" y="193"/>
                  </a:lnTo>
                </a:path>
              </a:pathLst>
            </a:custGeom>
            <a:solidFill>
              <a:srgbClr val="E5D9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1" name="Google Shape;1981;p39"/>
            <p:cNvSpPr/>
            <p:nvPr/>
          </p:nvSpPr>
          <p:spPr>
            <a:xfrm>
              <a:off x="2977889" y="3721546"/>
              <a:ext cx="154612" cy="289043"/>
            </a:xfrm>
            <a:custGeom>
              <a:avLst/>
              <a:gdLst/>
              <a:ahLst/>
              <a:cxnLst/>
              <a:rect l="l" t="t" r="r" b="b"/>
              <a:pathLst>
                <a:path w="107" h="194" extrusionOk="0">
                  <a:moveTo>
                    <a:pt x="0" y="193"/>
                  </a:moveTo>
                  <a:lnTo>
                    <a:pt x="106" y="67"/>
                  </a:lnTo>
                  <a:lnTo>
                    <a:pt x="89" y="9"/>
                  </a:lnTo>
                  <a:lnTo>
                    <a:pt x="29" y="0"/>
                  </a:lnTo>
                  <a:lnTo>
                    <a:pt x="0" y="193"/>
                  </a:lnTo>
                </a:path>
              </a:pathLst>
            </a:custGeom>
            <a:solidFill>
              <a:srgbClr val="E5D9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2" name="Google Shape;1982;p39"/>
            <p:cNvSpPr/>
            <p:nvPr/>
          </p:nvSpPr>
          <p:spPr>
            <a:xfrm>
              <a:off x="2977889" y="3903038"/>
              <a:ext cx="107556" cy="107551"/>
            </a:xfrm>
            <a:custGeom>
              <a:avLst/>
              <a:gdLst/>
              <a:ahLst/>
              <a:cxnLst/>
              <a:rect l="l" t="t" r="r" b="b"/>
              <a:pathLst>
                <a:path w="73" h="76" extrusionOk="0">
                  <a:moveTo>
                    <a:pt x="0" y="75"/>
                  </a:moveTo>
                  <a:lnTo>
                    <a:pt x="12" y="0"/>
                  </a:lnTo>
                  <a:lnTo>
                    <a:pt x="72" y="52"/>
                  </a:lnTo>
                  <a:lnTo>
                    <a:pt x="0" y="75"/>
                  </a:lnTo>
                </a:path>
              </a:pathLst>
            </a:custGeom>
            <a:solidFill>
              <a:srgbClr val="E69E3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3" name="Google Shape;1983;p39"/>
            <p:cNvSpPr/>
            <p:nvPr/>
          </p:nvSpPr>
          <p:spPr>
            <a:xfrm>
              <a:off x="2977889" y="3943370"/>
              <a:ext cx="107556" cy="67219"/>
            </a:xfrm>
            <a:custGeom>
              <a:avLst/>
              <a:gdLst/>
              <a:ahLst/>
              <a:cxnLst/>
              <a:rect l="l" t="t" r="r" b="b"/>
              <a:pathLst>
                <a:path w="73" h="50" extrusionOk="0">
                  <a:moveTo>
                    <a:pt x="40" y="0"/>
                  </a:moveTo>
                  <a:lnTo>
                    <a:pt x="0" y="49"/>
                  </a:lnTo>
                  <a:lnTo>
                    <a:pt x="72" y="26"/>
                  </a:lnTo>
                  <a:lnTo>
                    <a:pt x="40" y="0"/>
                  </a:lnTo>
                </a:path>
              </a:pathLst>
            </a:custGeom>
            <a:solidFill>
              <a:srgbClr val="CE832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4" name="Google Shape;1984;p39"/>
            <p:cNvSpPr/>
            <p:nvPr/>
          </p:nvSpPr>
          <p:spPr>
            <a:xfrm>
              <a:off x="3293836" y="2693090"/>
              <a:ext cx="860451" cy="867130"/>
            </a:xfrm>
            <a:custGeom>
              <a:avLst/>
              <a:gdLst/>
              <a:ahLst/>
              <a:cxnLst/>
              <a:rect l="l" t="t" r="r" b="b"/>
              <a:pathLst>
                <a:path w="571" h="574" extrusionOk="0">
                  <a:moveTo>
                    <a:pt x="89" y="122"/>
                  </a:moveTo>
                  <a:lnTo>
                    <a:pt x="89" y="122"/>
                  </a:lnTo>
                  <a:cubicBezTo>
                    <a:pt x="181" y="12"/>
                    <a:pt x="342" y="0"/>
                    <a:pt x="452" y="92"/>
                  </a:cubicBezTo>
                  <a:cubicBezTo>
                    <a:pt x="558" y="182"/>
                    <a:pt x="570" y="343"/>
                    <a:pt x="480" y="452"/>
                  </a:cubicBezTo>
                  <a:cubicBezTo>
                    <a:pt x="388" y="558"/>
                    <a:pt x="227" y="573"/>
                    <a:pt x="120" y="481"/>
                  </a:cubicBezTo>
                  <a:cubicBezTo>
                    <a:pt x="12" y="389"/>
                    <a:pt x="0" y="228"/>
                    <a:pt x="89" y="122"/>
                  </a:cubicBezTo>
                </a:path>
              </a:pathLst>
            </a:custGeom>
            <a:solidFill>
              <a:srgbClr val="FFFCF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5" name="Google Shape;1985;p39"/>
            <p:cNvSpPr/>
            <p:nvPr/>
          </p:nvSpPr>
          <p:spPr>
            <a:xfrm>
              <a:off x="3340892" y="2733421"/>
              <a:ext cx="779784" cy="786467"/>
            </a:xfrm>
            <a:custGeom>
              <a:avLst/>
              <a:gdLst/>
              <a:ahLst/>
              <a:cxnLst/>
              <a:rect l="l" t="t" r="r" b="b"/>
              <a:pathLst>
                <a:path w="517" h="519" extrusionOk="0">
                  <a:moveTo>
                    <a:pt x="81" y="110"/>
                  </a:moveTo>
                  <a:lnTo>
                    <a:pt x="81" y="110"/>
                  </a:lnTo>
                  <a:cubicBezTo>
                    <a:pt x="165" y="12"/>
                    <a:pt x="311" y="0"/>
                    <a:pt x="407" y="84"/>
                  </a:cubicBezTo>
                  <a:cubicBezTo>
                    <a:pt x="504" y="167"/>
                    <a:pt x="516" y="311"/>
                    <a:pt x="435" y="409"/>
                  </a:cubicBezTo>
                  <a:cubicBezTo>
                    <a:pt x="352" y="507"/>
                    <a:pt x="205" y="518"/>
                    <a:pt x="110" y="435"/>
                  </a:cubicBezTo>
                  <a:cubicBezTo>
                    <a:pt x="12" y="354"/>
                    <a:pt x="0" y="208"/>
                    <a:pt x="81" y="110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6" name="Google Shape;1986;p39"/>
            <p:cNvSpPr/>
            <p:nvPr/>
          </p:nvSpPr>
          <p:spPr>
            <a:xfrm>
              <a:off x="3408115" y="2746865"/>
              <a:ext cx="658783" cy="389872"/>
            </a:xfrm>
            <a:custGeom>
              <a:avLst/>
              <a:gdLst/>
              <a:ahLst/>
              <a:cxnLst/>
              <a:rect l="l" t="t" r="r" b="b"/>
              <a:pathLst>
                <a:path w="435" h="260" extrusionOk="0">
                  <a:moveTo>
                    <a:pt x="0" y="184"/>
                  </a:moveTo>
                  <a:lnTo>
                    <a:pt x="0" y="184"/>
                  </a:lnTo>
                  <a:cubicBezTo>
                    <a:pt x="6" y="173"/>
                    <a:pt x="14" y="161"/>
                    <a:pt x="23" y="152"/>
                  </a:cubicBezTo>
                  <a:cubicBezTo>
                    <a:pt x="100" y="57"/>
                    <a:pt x="250" y="55"/>
                    <a:pt x="354" y="144"/>
                  </a:cubicBezTo>
                  <a:cubicBezTo>
                    <a:pt x="391" y="175"/>
                    <a:pt x="417" y="216"/>
                    <a:pt x="431" y="259"/>
                  </a:cubicBezTo>
                  <a:cubicBezTo>
                    <a:pt x="434" y="193"/>
                    <a:pt x="408" y="124"/>
                    <a:pt x="354" y="77"/>
                  </a:cubicBezTo>
                  <a:cubicBezTo>
                    <a:pt x="261" y="0"/>
                    <a:pt x="120" y="12"/>
                    <a:pt x="43" y="103"/>
                  </a:cubicBezTo>
                  <a:cubicBezTo>
                    <a:pt x="23" y="126"/>
                    <a:pt x="8" y="156"/>
                    <a:pt x="0" y="184"/>
                  </a:cubicBezTo>
                </a:path>
              </a:pathLst>
            </a:custGeom>
            <a:solidFill>
              <a:srgbClr val="EFB75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7" name="Google Shape;1987;p39"/>
            <p:cNvSpPr/>
            <p:nvPr/>
          </p:nvSpPr>
          <p:spPr>
            <a:xfrm>
              <a:off x="3367781" y="3002299"/>
              <a:ext cx="457115" cy="537755"/>
            </a:xfrm>
            <a:custGeom>
              <a:avLst/>
              <a:gdLst/>
              <a:ahLst/>
              <a:cxnLst/>
              <a:rect l="l" t="t" r="r" b="b"/>
              <a:pathLst>
                <a:path w="303" h="355" extrusionOk="0">
                  <a:moveTo>
                    <a:pt x="296" y="40"/>
                  </a:moveTo>
                  <a:lnTo>
                    <a:pt x="296" y="40"/>
                  </a:lnTo>
                  <a:cubicBezTo>
                    <a:pt x="299" y="40"/>
                    <a:pt x="299" y="40"/>
                    <a:pt x="299" y="43"/>
                  </a:cubicBezTo>
                  <a:cubicBezTo>
                    <a:pt x="302" y="77"/>
                    <a:pt x="302" y="77"/>
                    <a:pt x="302" y="77"/>
                  </a:cubicBezTo>
                  <a:cubicBezTo>
                    <a:pt x="302" y="81"/>
                    <a:pt x="302" y="81"/>
                    <a:pt x="302" y="81"/>
                  </a:cubicBezTo>
                  <a:cubicBezTo>
                    <a:pt x="72" y="351"/>
                    <a:pt x="72" y="351"/>
                    <a:pt x="72" y="351"/>
                  </a:cubicBezTo>
                  <a:cubicBezTo>
                    <a:pt x="69" y="354"/>
                    <a:pt x="66" y="354"/>
                    <a:pt x="63" y="351"/>
                  </a:cubicBezTo>
                  <a:cubicBezTo>
                    <a:pt x="60" y="351"/>
                    <a:pt x="60" y="348"/>
                    <a:pt x="63" y="345"/>
                  </a:cubicBezTo>
                  <a:cubicBezTo>
                    <a:pt x="290" y="77"/>
                    <a:pt x="290" y="77"/>
                    <a:pt x="290" y="77"/>
                  </a:cubicBezTo>
                  <a:cubicBezTo>
                    <a:pt x="290" y="57"/>
                    <a:pt x="290" y="57"/>
                    <a:pt x="290" y="57"/>
                  </a:cubicBezTo>
                  <a:cubicBezTo>
                    <a:pt x="282" y="66"/>
                    <a:pt x="282" y="66"/>
                    <a:pt x="282" y="66"/>
                  </a:cubicBezTo>
                  <a:cubicBezTo>
                    <a:pt x="279" y="69"/>
                    <a:pt x="276" y="69"/>
                    <a:pt x="276" y="69"/>
                  </a:cubicBezTo>
                  <a:cubicBezTo>
                    <a:pt x="273" y="66"/>
                    <a:pt x="271" y="66"/>
                    <a:pt x="271" y="63"/>
                  </a:cubicBezTo>
                  <a:cubicBezTo>
                    <a:pt x="267" y="37"/>
                    <a:pt x="267" y="37"/>
                    <a:pt x="267" y="37"/>
                  </a:cubicBezTo>
                  <a:cubicBezTo>
                    <a:pt x="259" y="49"/>
                    <a:pt x="259" y="49"/>
                    <a:pt x="259" y="49"/>
                  </a:cubicBezTo>
                  <a:cubicBezTo>
                    <a:pt x="259" y="49"/>
                    <a:pt x="256" y="49"/>
                    <a:pt x="253" y="49"/>
                  </a:cubicBezTo>
                  <a:cubicBezTo>
                    <a:pt x="250" y="49"/>
                    <a:pt x="250" y="46"/>
                    <a:pt x="250" y="46"/>
                  </a:cubicBezTo>
                  <a:cubicBezTo>
                    <a:pt x="245" y="17"/>
                    <a:pt x="245" y="17"/>
                    <a:pt x="245" y="17"/>
                  </a:cubicBezTo>
                  <a:cubicBezTo>
                    <a:pt x="9" y="296"/>
                    <a:pt x="9" y="296"/>
                    <a:pt x="9" y="296"/>
                  </a:cubicBezTo>
                  <a:cubicBezTo>
                    <a:pt x="5" y="299"/>
                    <a:pt x="3" y="299"/>
                    <a:pt x="0" y="299"/>
                  </a:cubicBezTo>
                  <a:cubicBezTo>
                    <a:pt x="0" y="296"/>
                    <a:pt x="0" y="293"/>
                    <a:pt x="0" y="290"/>
                  </a:cubicBezTo>
                  <a:cubicBezTo>
                    <a:pt x="245" y="3"/>
                    <a:pt x="245" y="3"/>
                    <a:pt x="245" y="3"/>
                  </a:cubicBezTo>
                  <a:cubicBezTo>
                    <a:pt x="247" y="0"/>
                    <a:pt x="250" y="0"/>
                    <a:pt x="250" y="0"/>
                  </a:cubicBezTo>
                  <a:cubicBezTo>
                    <a:pt x="253" y="0"/>
                    <a:pt x="256" y="3"/>
                    <a:pt x="256" y="6"/>
                  </a:cubicBezTo>
                  <a:cubicBezTo>
                    <a:pt x="259" y="32"/>
                    <a:pt x="259" y="32"/>
                    <a:pt x="259" y="32"/>
                  </a:cubicBezTo>
                  <a:cubicBezTo>
                    <a:pt x="267" y="20"/>
                    <a:pt x="267" y="20"/>
                    <a:pt x="267" y="20"/>
                  </a:cubicBezTo>
                  <a:cubicBezTo>
                    <a:pt x="271" y="20"/>
                    <a:pt x="271" y="20"/>
                    <a:pt x="273" y="20"/>
                  </a:cubicBezTo>
                  <a:cubicBezTo>
                    <a:pt x="276" y="20"/>
                    <a:pt x="276" y="23"/>
                    <a:pt x="276" y="23"/>
                  </a:cubicBezTo>
                  <a:cubicBezTo>
                    <a:pt x="282" y="49"/>
                    <a:pt x="282" y="49"/>
                    <a:pt x="282" y="49"/>
                  </a:cubicBezTo>
                  <a:cubicBezTo>
                    <a:pt x="290" y="40"/>
                    <a:pt x="290" y="40"/>
                    <a:pt x="290" y="40"/>
                  </a:cubicBezTo>
                  <a:cubicBezTo>
                    <a:pt x="290" y="37"/>
                    <a:pt x="293" y="37"/>
                    <a:pt x="296" y="37"/>
                  </a:cubicBezTo>
                  <a:cubicBezTo>
                    <a:pt x="296" y="37"/>
                    <a:pt x="296" y="37"/>
                    <a:pt x="296" y="40"/>
                  </a:cubicBezTo>
                </a:path>
              </a:pathLst>
            </a:custGeom>
            <a:solidFill>
              <a:srgbClr val="8E663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8" name="Google Shape;1988;p39"/>
            <p:cNvSpPr/>
            <p:nvPr/>
          </p:nvSpPr>
          <p:spPr>
            <a:xfrm>
              <a:off x="3340892" y="3284620"/>
              <a:ext cx="282336" cy="241990"/>
            </a:xfrm>
            <a:custGeom>
              <a:avLst/>
              <a:gdLst/>
              <a:ahLst/>
              <a:cxnLst/>
              <a:rect l="l" t="t" r="r" b="b"/>
              <a:pathLst>
                <a:path w="190" h="165" extrusionOk="0">
                  <a:moveTo>
                    <a:pt x="178" y="164"/>
                  </a:moveTo>
                  <a:lnTo>
                    <a:pt x="178" y="164"/>
                  </a:lnTo>
                  <a:cubicBezTo>
                    <a:pt x="186" y="155"/>
                    <a:pt x="186" y="155"/>
                    <a:pt x="186" y="155"/>
                  </a:cubicBezTo>
                  <a:cubicBezTo>
                    <a:pt x="189" y="152"/>
                    <a:pt x="189" y="147"/>
                    <a:pt x="186" y="147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4" y="0"/>
                    <a:pt x="11" y="0"/>
                    <a:pt x="8" y="2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178" y="164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89" name="Google Shape;1989;p39"/>
            <p:cNvSpPr/>
            <p:nvPr/>
          </p:nvSpPr>
          <p:spPr>
            <a:xfrm>
              <a:off x="3327448" y="3304786"/>
              <a:ext cx="282336" cy="248712"/>
            </a:xfrm>
            <a:custGeom>
              <a:avLst/>
              <a:gdLst/>
              <a:ahLst/>
              <a:cxnLst/>
              <a:rect l="l" t="t" r="r" b="b"/>
              <a:pathLst>
                <a:path w="191" h="167" extrusionOk="0">
                  <a:moveTo>
                    <a:pt x="190" y="152"/>
                  </a:moveTo>
                  <a:lnTo>
                    <a:pt x="190" y="152"/>
                  </a:lnTo>
                  <a:cubicBezTo>
                    <a:pt x="181" y="163"/>
                    <a:pt x="181" y="163"/>
                    <a:pt x="181" y="163"/>
                  </a:cubicBezTo>
                  <a:cubicBezTo>
                    <a:pt x="179" y="166"/>
                    <a:pt x="175" y="166"/>
                    <a:pt x="173" y="163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6"/>
                    <a:pt x="0" y="14"/>
                    <a:pt x="3" y="11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90" y="152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0" name="Google Shape;1990;p39"/>
            <p:cNvSpPr/>
            <p:nvPr/>
          </p:nvSpPr>
          <p:spPr>
            <a:xfrm>
              <a:off x="3307281" y="3331674"/>
              <a:ext cx="282336" cy="248712"/>
            </a:xfrm>
            <a:custGeom>
              <a:avLst/>
              <a:gdLst/>
              <a:ahLst/>
              <a:cxnLst/>
              <a:rect l="l" t="t" r="r" b="b"/>
              <a:pathLst>
                <a:path w="190" h="168" extrusionOk="0">
                  <a:moveTo>
                    <a:pt x="178" y="167"/>
                  </a:moveTo>
                  <a:lnTo>
                    <a:pt x="178" y="167"/>
                  </a:lnTo>
                  <a:cubicBezTo>
                    <a:pt x="187" y="156"/>
                    <a:pt x="187" y="156"/>
                    <a:pt x="187" y="156"/>
                  </a:cubicBezTo>
                  <a:cubicBezTo>
                    <a:pt x="189" y="153"/>
                    <a:pt x="189" y="150"/>
                    <a:pt x="187" y="14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4" y="0"/>
                    <a:pt x="11" y="4"/>
                    <a:pt x="8" y="6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178" y="167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1" name="Google Shape;1991;p39"/>
            <p:cNvSpPr/>
            <p:nvPr/>
          </p:nvSpPr>
          <p:spPr>
            <a:xfrm>
              <a:off x="3287114" y="3351840"/>
              <a:ext cx="282336" cy="248712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90" y="152"/>
                  </a:moveTo>
                  <a:lnTo>
                    <a:pt x="190" y="152"/>
                  </a:lnTo>
                  <a:cubicBezTo>
                    <a:pt x="181" y="161"/>
                    <a:pt x="181" y="161"/>
                    <a:pt x="181" y="161"/>
                  </a:cubicBezTo>
                  <a:cubicBezTo>
                    <a:pt x="179" y="164"/>
                    <a:pt x="175" y="167"/>
                    <a:pt x="173" y="164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0" y="17"/>
                    <a:pt x="0" y="14"/>
                    <a:pt x="3" y="8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90" y="152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2" name="Google Shape;1992;p39"/>
            <p:cNvSpPr/>
            <p:nvPr/>
          </p:nvSpPr>
          <p:spPr>
            <a:xfrm>
              <a:off x="3266947" y="3378727"/>
              <a:ext cx="282336" cy="241990"/>
            </a:xfrm>
            <a:custGeom>
              <a:avLst/>
              <a:gdLst/>
              <a:ahLst/>
              <a:cxnLst/>
              <a:rect l="l" t="t" r="r" b="b"/>
              <a:pathLst>
                <a:path w="190" h="165" extrusionOk="0">
                  <a:moveTo>
                    <a:pt x="178" y="164"/>
                  </a:moveTo>
                  <a:lnTo>
                    <a:pt x="178" y="164"/>
                  </a:lnTo>
                  <a:cubicBezTo>
                    <a:pt x="187" y="156"/>
                    <a:pt x="187" y="156"/>
                    <a:pt x="187" y="156"/>
                  </a:cubicBezTo>
                  <a:cubicBezTo>
                    <a:pt x="189" y="153"/>
                    <a:pt x="189" y="150"/>
                    <a:pt x="187" y="147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4" y="0"/>
                    <a:pt x="11" y="0"/>
                    <a:pt x="8" y="3"/>
                  </a:cubicBezTo>
                  <a:cubicBezTo>
                    <a:pt x="0" y="15"/>
                    <a:pt x="0" y="15"/>
                    <a:pt x="0" y="15"/>
                  </a:cubicBezTo>
                  <a:lnTo>
                    <a:pt x="178" y="164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3" name="Google Shape;1993;p39"/>
            <p:cNvSpPr/>
            <p:nvPr/>
          </p:nvSpPr>
          <p:spPr>
            <a:xfrm>
              <a:off x="3246781" y="3398893"/>
              <a:ext cx="282336" cy="241990"/>
            </a:xfrm>
            <a:custGeom>
              <a:avLst/>
              <a:gdLst/>
              <a:ahLst/>
              <a:cxnLst/>
              <a:rect l="l" t="t" r="r" b="b"/>
              <a:pathLst>
                <a:path w="191" h="164" extrusionOk="0">
                  <a:moveTo>
                    <a:pt x="190" y="149"/>
                  </a:moveTo>
                  <a:lnTo>
                    <a:pt x="190" y="149"/>
                  </a:lnTo>
                  <a:cubicBezTo>
                    <a:pt x="182" y="161"/>
                    <a:pt x="182" y="161"/>
                    <a:pt x="182" y="161"/>
                  </a:cubicBezTo>
                  <a:cubicBezTo>
                    <a:pt x="179" y="163"/>
                    <a:pt x="176" y="163"/>
                    <a:pt x="173" y="16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0" y="14"/>
                    <a:pt x="0" y="11"/>
                    <a:pt x="3" y="8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90" y="149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4" name="Google Shape;1994;p39"/>
            <p:cNvSpPr/>
            <p:nvPr/>
          </p:nvSpPr>
          <p:spPr>
            <a:xfrm>
              <a:off x="7300313" y="6396877"/>
              <a:ext cx="322669" cy="867130"/>
            </a:xfrm>
            <a:custGeom>
              <a:avLst/>
              <a:gdLst/>
              <a:ahLst/>
              <a:cxnLst/>
              <a:rect l="l" t="t" r="r" b="b"/>
              <a:pathLst>
                <a:path w="215" h="573" extrusionOk="0">
                  <a:moveTo>
                    <a:pt x="214" y="552"/>
                  </a:moveTo>
                  <a:lnTo>
                    <a:pt x="110" y="572"/>
                  </a:lnTo>
                  <a:lnTo>
                    <a:pt x="0" y="20"/>
                  </a:lnTo>
                  <a:lnTo>
                    <a:pt x="101" y="0"/>
                  </a:lnTo>
                  <a:lnTo>
                    <a:pt x="214" y="552"/>
                  </a:ln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5" name="Google Shape;1995;p39"/>
            <p:cNvSpPr/>
            <p:nvPr/>
          </p:nvSpPr>
          <p:spPr>
            <a:xfrm>
              <a:off x="7448203" y="6363268"/>
              <a:ext cx="315947" cy="867130"/>
            </a:xfrm>
            <a:custGeom>
              <a:avLst/>
              <a:gdLst/>
              <a:ahLst/>
              <a:cxnLst/>
              <a:rect l="l" t="t" r="r" b="b"/>
              <a:pathLst>
                <a:path w="213" h="574" extrusionOk="0">
                  <a:moveTo>
                    <a:pt x="212" y="553"/>
                  </a:moveTo>
                  <a:lnTo>
                    <a:pt x="112" y="573"/>
                  </a:lnTo>
                  <a:lnTo>
                    <a:pt x="0" y="21"/>
                  </a:lnTo>
                  <a:lnTo>
                    <a:pt x="103" y="0"/>
                  </a:lnTo>
                  <a:lnTo>
                    <a:pt x="212" y="553"/>
                  </a:lnTo>
                </a:path>
              </a:pathLst>
            </a:custGeom>
            <a:solidFill>
              <a:srgbClr val="8D2A2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6" name="Google Shape;1996;p39"/>
            <p:cNvSpPr/>
            <p:nvPr/>
          </p:nvSpPr>
          <p:spPr>
            <a:xfrm>
              <a:off x="7602816" y="6336380"/>
              <a:ext cx="322669" cy="867130"/>
            </a:xfrm>
            <a:custGeom>
              <a:avLst/>
              <a:gdLst/>
              <a:ahLst/>
              <a:cxnLst/>
              <a:rect l="l" t="t" r="r" b="b"/>
              <a:pathLst>
                <a:path w="214" h="574" extrusionOk="0">
                  <a:moveTo>
                    <a:pt x="213" y="553"/>
                  </a:moveTo>
                  <a:lnTo>
                    <a:pt x="112" y="573"/>
                  </a:lnTo>
                  <a:lnTo>
                    <a:pt x="0" y="20"/>
                  </a:lnTo>
                  <a:lnTo>
                    <a:pt x="101" y="0"/>
                  </a:lnTo>
                  <a:lnTo>
                    <a:pt x="213" y="553"/>
                  </a:lnTo>
                </a:path>
              </a:pathLst>
            </a:custGeom>
            <a:solidFill>
              <a:srgbClr val="5E1C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7" name="Google Shape;1997;p39"/>
            <p:cNvSpPr/>
            <p:nvPr/>
          </p:nvSpPr>
          <p:spPr>
            <a:xfrm>
              <a:off x="7750706" y="6302770"/>
              <a:ext cx="322669" cy="867130"/>
            </a:xfrm>
            <a:custGeom>
              <a:avLst/>
              <a:gdLst/>
              <a:ahLst/>
              <a:cxnLst/>
              <a:rect l="l" t="t" r="r" b="b"/>
              <a:pathLst>
                <a:path w="214" h="573" extrusionOk="0">
                  <a:moveTo>
                    <a:pt x="213" y="552"/>
                  </a:moveTo>
                  <a:lnTo>
                    <a:pt x="112" y="572"/>
                  </a:lnTo>
                  <a:lnTo>
                    <a:pt x="0" y="19"/>
                  </a:lnTo>
                  <a:lnTo>
                    <a:pt x="104" y="0"/>
                  </a:lnTo>
                  <a:lnTo>
                    <a:pt x="213" y="552"/>
                  </a:lnTo>
                </a:path>
              </a:pathLst>
            </a:custGeom>
            <a:solidFill>
              <a:srgbClr val="5E1C17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8" name="Google Shape;1998;p39"/>
            <p:cNvSpPr/>
            <p:nvPr/>
          </p:nvSpPr>
          <p:spPr>
            <a:xfrm>
              <a:off x="7468370" y="7075793"/>
              <a:ext cx="605005" cy="631862"/>
            </a:xfrm>
            <a:custGeom>
              <a:avLst/>
              <a:gdLst/>
              <a:ahLst/>
              <a:cxnLst/>
              <a:rect l="l" t="t" r="r" b="b"/>
              <a:pathLst>
                <a:path w="401" h="419" extrusionOk="0">
                  <a:moveTo>
                    <a:pt x="288" y="0"/>
                  </a:moveTo>
                  <a:lnTo>
                    <a:pt x="201" y="87"/>
                  </a:lnTo>
                  <a:lnTo>
                    <a:pt x="86" y="41"/>
                  </a:lnTo>
                  <a:lnTo>
                    <a:pt x="0" y="127"/>
                  </a:lnTo>
                  <a:lnTo>
                    <a:pt x="268" y="418"/>
                  </a:lnTo>
                  <a:lnTo>
                    <a:pt x="400" y="47"/>
                  </a:lnTo>
                  <a:lnTo>
                    <a:pt x="288" y="0"/>
                  </a:lnTo>
                </a:path>
              </a:pathLst>
            </a:custGeom>
            <a:solidFill>
              <a:srgbClr val="D3BDA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1999" name="Google Shape;1999;p39"/>
            <p:cNvSpPr/>
            <p:nvPr/>
          </p:nvSpPr>
          <p:spPr>
            <a:xfrm>
              <a:off x="7468370" y="7136290"/>
              <a:ext cx="403337" cy="571365"/>
            </a:xfrm>
            <a:custGeom>
              <a:avLst/>
              <a:gdLst/>
              <a:ahLst/>
              <a:cxnLst/>
              <a:rect l="l" t="t" r="r" b="b"/>
              <a:pathLst>
                <a:path w="269" h="378" extrusionOk="0">
                  <a:moveTo>
                    <a:pt x="268" y="377"/>
                  </a:moveTo>
                  <a:lnTo>
                    <a:pt x="201" y="46"/>
                  </a:lnTo>
                  <a:lnTo>
                    <a:pt x="86" y="0"/>
                  </a:lnTo>
                  <a:lnTo>
                    <a:pt x="0" y="86"/>
                  </a:lnTo>
                  <a:lnTo>
                    <a:pt x="268" y="377"/>
                  </a:lnTo>
                </a:path>
              </a:pathLst>
            </a:custGeom>
            <a:solidFill>
              <a:srgbClr val="E5D9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0" name="Google Shape;2000;p39"/>
            <p:cNvSpPr/>
            <p:nvPr/>
          </p:nvSpPr>
          <p:spPr>
            <a:xfrm>
              <a:off x="7468370" y="7136290"/>
              <a:ext cx="403337" cy="571365"/>
            </a:xfrm>
            <a:custGeom>
              <a:avLst/>
              <a:gdLst/>
              <a:ahLst/>
              <a:cxnLst/>
              <a:rect l="l" t="t" r="r" b="b"/>
              <a:pathLst>
                <a:path w="269" h="378" extrusionOk="0">
                  <a:moveTo>
                    <a:pt x="268" y="377"/>
                  </a:moveTo>
                  <a:lnTo>
                    <a:pt x="201" y="46"/>
                  </a:lnTo>
                  <a:lnTo>
                    <a:pt x="86" y="0"/>
                  </a:lnTo>
                  <a:lnTo>
                    <a:pt x="0" y="86"/>
                  </a:lnTo>
                  <a:lnTo>
                    <a:pt x="268" y="377"/>
                  </a:lnTo>
                </a:path>
              </a:pathLst>
            </a:custGeom>
            <a:solidFill>
              <a:srgbClr val="E5D9C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1" name="Google Shape;2001;p39"/>
            <p:cNvSpPr/>
            <p:nvPr/>
          </p:nvSpPr>
          <p:spPr>
            <a:xfrm>
              <a:off x="7717094" y="7485831"/>
              <a:ext cx="228557" cy="221824"/>
            </a:xfrm>
            <a:custGeom>
              <a:avLst/>
              <a:gdLst/>
              <a:ahLst/>
              <a:cxnLst/>
              <a:rect l="l" t="t" r="r" b="b"/>
              <a:pathLst>
                <a:path w="156" h="148" extrusionOk="0">
                  <a:moveTo>
                    <a:pt x="104" y="147"/>
                  </a:moveTo>
                  <a:lnTo>
                    <a:pt x="0" y="32"/>
                  </a:lnTo>
                  <a:lnTo>
                    <a:pt x="155" y="0"/>
                  </a:lnTo>
                  <a:lnTo>
                    <a:pt x="104" y="14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2" name="Google Shape;2002;p39"/>
            <p:cNvSpPr/>
            <p:nvPr/>
          </p:nvSpPr>
          <p:spPr>
            <a:xfrm>
              <a:off x="7831373" y="7485831"/>
              <a:ext cx="114279" cy="221824"/>
            </a:xfrm>
            <a:custGeom>
              <a:avLst/>
              <a:gdLst/>
              <a:ahLst/>
              <a:cxnLst/>
              <a:rect l="l" t="t" r="r" b="b"/>
              <a:pathLst>
                <a:path w="78" h="148" extrusionOk="0">
                  <a:moveTo>
                    <a:pt x="0" y="18"/>
                  </a:moveTo>
                  <a:lnTo>
                    <a:pt x="26" y="147"/>
                  </a:lnTo>
                  <a:lnTo>
                    <a:pt x="77" y="0"/>
                  </a:lnTo>
                  <a:lnTo>
                    <a:pt x="0" y="18"/>
                  </a:lnTo>
                </a:path>
              </a:pathLst>
            </a:custGeom>
            <a:solidFill>
              <a:srgbClr val="C6760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3" name="Google Shape;2003;p39"/>
            <p:cNvSpPr/>
            <p:nvPr/>
          </p:nvSpPr>
          <p:spPr>
            <a:xfrm>
              <a:off x="6547418" y="4521457"/>
              <a:ext cx="1714181" cy="1720816"/>
            </a:xfrm>
            <a:custGeom>
              <a:avLst/>
              <a:gdLst/>
              <a:ahLst/>
              <a:cxnLst/>
              <a:rect l="l" t="t" r="r" b="b"/>
              <a:pathLst>
                <a:path w="1131" h="1132" extrusionOk="0">
                  <a:moveTo>
                    <a:pt x="57" y="668"/>
                  </a:moveTo>
                  <a:lnTo>
                    <a:pt x="57" y="668"/>
                  </a:lnTo>
                  <a:cubicBezTo>
                    <a:pt x="0" y="388"/>
                    <a:pt x="181" y="115"/>
                    <a:pt x="463" y="58"/>
                  </a:cubicBezTo>
                  <a:cubicBezTo>
                    <a:pt x="745" y="0"/>
                    <a:pt x="1018" y="184"/>
                    <a:pt x="1073" y="463"/>
                  </a:cubicBezTo>
                  <a:cubicBezTo>
                    <a:pt x="1130" y="745"/>
                    <a:pt x="949" y="1019"/>
                    <a:pt x="667" y="1076"/>
                  </a:cubicBezTo>
                  <a:cubicBezTo>
                    <a:pt x="388" y="1131"/>
                    <a:pt x="115" y="950"/>
                    <a:pt x="57" y="668"/>
                  </a:cubicBezTo>
                </a:path>
              </a:pathLst>
            </a:custGeom>
            <a:solidFill>
              <a:srgbClr val="FFFCF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4" name="Google Shape;2004;p39"/>
            <p:cNvSpPr/>
            <p:nvPr/>
          </p:nvSpPr>
          <p:spPr>
            <a:xfrm>
              <a:off x="6628086" y="4608842"/>
              <a:ext cx="1552846" cy="1546046"/>
            </a:xfrm>
            <a:custGeom>
              <a:avLst/>
              <a:gdLst/>
              <a:ahLst/>
              <a:cxnLst/>
              <a:rect l="l" t="t" r="r" b="b"/>
              <a:pathLst>
                <a:path w="1023" h="1019" extrusionOk="0">
                  <a:moveTo>
                    <a:pt x="52" y="601"/>
                  </a:moveTo>
                  <a:lnTo>
                    <a:pt x="52" y="601"/>
                  </a:lnTo>
                  <a:cubicBezTo>
                    <a:pt x="0" y="348"/>
                    <a:pt x="167" y="101"/>
                    <a:pt x="421" y="48"/>
                  </a:cubicBezTo>
                  <a:cubicBezTo>
                    <a:pt x="674" y="0"/>
                    <a:pt x="921" y="164"/>
                    <a:pt x="970" y="417"/>
                  </a:cubicBezTo>
                  <a:cubicBezTo>
                    <a:pt x="1022" y="670"/>
                    <a:pt x="858" y="917"/>
                    <a:pt x="605" y="969"/>
                  </a:cubicBezTo>
                  <a:cubicBezTo>
                    <a:pt x="352" y="1018"/>
                    <a:pt x="104" y="854"/>
                    <a:pt x="52" y="601"/>
                  </a:cubicBezTo>
                </a:path>
              </a:pathLst>
            </a:custGeom>
            <a:solidFill>
              <a:srgbClr val="F7C27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5" name="Google Shape;2005;p39"/>
            <p:cNvSpPr/>
            <p:nvPr/>
          </p:nvSpPr>
          <p:spPr>
            <a:xfrm>
              <a:off x="6654975" y="4655895"/>
              <a:ext cx="1189843" cy="1102398"/>
            </a:xfrm>
            <a:custGeom>
              <a:avLst/>
              <a:gdLst/>
              <a:ahLst/>
              <a:cxnLst/>
              <a:rect l="l" t="t" r="r" b="b"/>
              <a:pathLst>
                <a:path w="786" h="729" extrusionOk="0">
                  <a:moveTo>
                    <a:pt x="120" y="728"/>
                  </a:moveTo>
                  <a:lnTo>
                    <a:pt x="120" y="728"/>
                  </a:lnTo>
                  <a:cubicBezTo>
                    <a:pt x="112" y="705"/>
                    <a:pt x="103" y="679"/>
                    <a:pt x="98" y="653"/>
                  </a:cubicBezTo>
                  <a:cubicBezTo>
                    <a:pt x="49" y="412"/>
                    <a:pt x="230" y="170"/>
                    <a:pt x="500" y="115"/>
                  </a:cubicBezTo>
                  <a:cubicBezTo>
                    <a:pt x="601" y="95"/>
                    <a:pt x="699" y="101"/>
                    <a:pt x="785" y="132"/>
                  </a:cubicBezTo>
                  <a:cubicBezTo>
                    <a:pt x="682" y="44"/>
                    <a:pt x="544" y="0"/>
                    <a:pt x="399" y="29"/>
                  </a:cubicBezTo>
                  <a:cubicBezTo>
                    <a:pt x="158" y="78"/>
                    <a:pt x="0" y="317"/>
                    <a:pt x="49" y="559"/>
                  </a:cubicBezTo>
                  <a:cubicBezTo>
                    <a:pt x="60" y="622"/>
                    <a:pt x="86" y="679"/>
                    <a:pt x="120" y="72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6" name="Google Shape;2006;p39"/>
            <p:cNvSpPr/>
            <p:nvPr/>
          </p:nvSpPr>
          <p:spPr>
            <a:xfrm>
              <a:off x="7219646" y="5160041"/>
              <a:ext cx="510893" cy="1209949"/>
            </a:xfrm>
            <a:custGeom>
              <a:avLst/>
              <a:gdLst/>
              <a:ahLst/>
              <a:cxnLst/>
              <a:rect l="l" t="t" r="r" b="b"/>
              <a:pathLst>
                <a:path w="340" h="80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126" y="0"/>
                    <a:pt x="129" y="0"/>
                    <a:pt x="132" y="0"/>
                  </a:cubicBezTo>
                  <a:cubicBezTo>
                    <a:pt x="193" y="39"/>
                    <a:pt x="193" y="39"/>
                    <a:pt x="193" y="39"/>
                  </a:cubicBezTo>
                  <a:cubicBezTo>
                    <a:pt x="195" y="43"/>
                    <a:pt x="195" y="43"/>
                    <a:pt x="195" y="45"/>
                  </a:cubicBezTo>
                  <a:cubicBezTo>
                    <a:pt x="339" y="753"/>
                    <a:pt x="339" y="753"/>
                    <a:pt x="339" y="753"/>
                  </a:cubicBezTo>
                  <a:cubicBezTo>
                    <a:pt x="339" y="759"/>
                    <a:pt x="336" y="765"/>
                    <a:pt x="331" y="765"/>
                  </a:cubicBezTo>
                  <a:cubicBezTo>
                    <a:pt x="325" y="767"/>
                    <a:pt x="319" y="762"/>
                    <a:pt x="317" y="756"/>
                  </a:cubicBezTo>
                  <a:cubicBezTo>
                    <a:pt x="175" y="57"/>
                    <a:pt x="175" y="57"/>
                    <a:pt x="175" y="57"/>
                  </a:cubicBezTo>
                  <a:cubicBezTo>
                    <a:pt x="141" y="34"/>
                    <a:pt x="141" y="34"/>
                    <a:pt x="141" y="34"/>
                  </a:cubicBezTo>
                  <a:cubicBezTo>
                    <a:pt x="146" y="60"/>
                    <a:pt x="146" y="60"/>
                    <a:pt x="146" y="60"/>
                  </a:cubicBezTo>
                  <a:cubicBezTo>
                    <a:pt x="150" y="63"/>
                    <a:pt x="146" y="69"/>
                    <a:pt x="144" y="71"/>
                  </a:cubicBezTo>
                  <a:cubicBezTo>
                    <a:pt x="138" y="74"/>
                    <a:pt x="135" y="74"/>
                    <a:pt x="129" y="71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2" y="74"/>
                    <a:pt x="89" y="80"/>
                    <a:pt x="86" y="83"/>
                  </a:cubicBezTo>
                  <a:cubicBezTo>
                    <a:pt x="83" y="86"/>
                    <a:pt x="77" y="86"/>
                    <a:pt x="75" y="8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173" y="785"/>
                    <a:pt x="173" y="785"/>
                    <a:pt x="173" y="785"/>
                  </a:cubicBezTo>
                  <a:cubicBezTo>
                    <a:pt x="175" y="790"/>
                    <a:pt x="169" y="796"/>
                    <a:pt x="164" y="796"/>
                  </a:cubicBezTo>
                  <a:cubicBezTo>
                    <a:pt x="158" y="799"/>
                    <a:pt x="152" y="794"/>
                    <a:pt x="152" y="788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1"/>
                    <a:pt x="0" y="25"/>
                    <a:pt x="6" y="25"/>
                  </a:cubicBezTo>
                  <a:cubicBezTo>
                    <a:pt x="8" y="22"/>
                    <a:pt x="12" y="22"/>
                    <a:pt x="17" y="22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19"/>
                    <a:pt x="60" y="14"/>
                    <a:pt x="63" y="11"/>
                  </a:cubicBezTo>
                  <a:cubicBezTo>
                    <a:pt x="66" y="11"/>
                    <a:pt x="72" y="11"/>
                    <a:pt x="75" y="11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15" y="11"/>
                    <a:pt x="115" y="11"/>
                    <a:pt x="115" y="11"/>
                  </a:cubicBezTo>
                  <a:cubicBezTo>
                    <a:pt x="115" y="8"/>
                    <a:pt x="115" y="2"/>
                    <a:pt x="120" y="0"/>
                  </a:cubicBezTo>
                  <a:lnTo>
                    <a:pt x="124" y="0"/>
                  </a:lnTo>
                </a:path>
              </a:pathLst>
            </a:custGeom>
            <a:solidFill>
              <a:srgbClr val="8E663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7" name="Google Shape;2007;p39"/>
            <p:cNvSpPr/>
            <p:nvPr/>
          </p:nvSpPr>
          <p:spPr>
            <a:xfrm>
              <a:off x="7192757" y="6020449"/>
              <a:ext cx="712561" cy="194936"/>
            </a:xfrm>
            <a:custGeom>
              <a:avLst/>
              <a:gdLst/>
              <a:ahLst/>
              <a:cxnLst/>
              <a:rect l="l" t="t" r="r" b="b"/>
              <a:pathLst>
                <a:path w="472" h="133" extrusionOk="0">
                  <a:moveTo>
                    <a:pt x="471" y="37"/>
                  </a:moveTo>
                  <a:lnTo>
                    <a:pt x="471" y="37"/>
                  </a:lnTo>
                  <a:cubicBezTo>
                    <a:pt x="469" y="12"/>
                    <a:pt x="469" y="12"/>
                    <a:pt x="469" y="12"/>
                  </a:cubicBezTo>
                  <a:cubicBezTo>
                    <a:pt x="466" y="3"/>
                    <a:pt x="460" y="0"/>
                    <a:pt x="454" y="0"/>
                  </a:cubicBezTo>
                  <a:cubicBezTo>
                    <a:pt x="8" y="89"/>
                    <a:pt x="8" y="89"/>
                    <a:pt x="8" y="89"/>
                  </a:cubicBezTo>
                  <a:cubicBezTo>
                    <a:pt x="2" y="92"/>
                    <a:pt x="0" y="98"/>
                    <a:pt x="0" y="106"/>
                  </a:cubicBezTo>
                  <a:cubicBezTo>
                    <a:pt x="5" y="132"/>
                    <a:pt x="5" y="132"/>
                    <a:pt x="5" y="132"/>
                  </a:cubicBezTo>
                  <a:lnTo>
                    <a:pt x="471" y="37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8" name="Google Shape;2008;p39"/>
            <p:cNvSpPr/>
            <p:nvPr/>
          </p:nvSpPr>
          <p:spPr>
            <a:xfrm>
              <a:off x="7199479" y="6080946"/>
              <a:ext cx="719284" cy="194936"/>
            </a:xfrm>
            <a:custGeom>
              <a:avLst/>
              <a:gdLst/>
              <a:ahLst/>
              <a:cxnLst/>
              <a:rect l="l" t="t" r="r" b="b"/>
              <a:pathLst>
                <a:path w="476" h="134" extrusionOk="0">
                  <a:moveTo>
                    <a:pt x="466" y="0"/>
                  </a:moveTo>
                  <a:lnTo>
                    <a:pt x="466" y="0"/>
                  </a:lnTo>
                  <a:cubicBezTo>
                    <a:pt x="472" y="26"/>
                    <a:pt x="472" y="26"/>
                    <a:pt x="472" y="26"/>
                  </a:cubicBezTo>
                  <a:cubicBezTo>
                    <a:pt x="475" y="35"/>
                    <a:pt x="472" y="41"/>
                    <a:pt x="464" y="44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4" y="133"/>
                    <a:pt x="6" y="127"/>
                    <a:pt x="6" y="121"/>
                  </a:cubicBezTo>
                  <a:cubicBezTo>
                    <a:pt x="0" y="95"/>
                    <a:pt x="0" y="95"/>
                    <a:pt x="0" y="95"/>
                  </a:cubicBezTo>
                  <a:lnTo>
                    <a:pt x="466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09" name="Google Shape;2009;p39"/>
            <p:cNvSpPr/>
            <p:nvPr/>
          </p:nvSpPr>
          <p:spPr>
            <a:xfrm>
              <a:off x="7212924" y="6141444"/>
              <a:ext cx="719284" cy="194936"/>
            </a:xfrm>
            <a:custGeom>
              <a:avLst/>
              <a:gdLst/>
              <a:ahLst/>
              <a:cxnLst/>
              <a:rect l="l" t="t" r="r" b="b"/>
              <a:pathLst>
                <a:path w="476" h="133" extrusionOk="0">
                  <a:moveTo>
                    <a:pt x="475" y="40"/>
                  </a:moveTo>
                  <a:lnTo>
                    <a:pt x="475" y="40"/>
                  </a:lnTo>
                  <a:cubicBezTo>
                    <a:pt x="469" y="14"/>
                    <a:pt x="469" y="14"/>
                    <a:pt x="469" y="14"/>
                  </a:cubicBezTo>
                  <a:cubicBezTo>
                    <a:pt x="469" y="6"/>
                    <a:pt x="463" y="0"/>
                    <a:pt x="455" y="3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5" y="92"/>
                    <a:pt x="0" y="101"/>
                    <a:pt x="3" y="107"/>
                  </a:cubicBezTo>
                  <a:cubicBezTo>
                    <a:pt x="9" y="132"/>
                    <a:pt x="9" y="132"/>
                    <a:pt x="9" y="132"/>
                  </a:cubicBezTo>
                  <a:lnTo>
                    <a:pt x="475" y="40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10" name="Google Shape;2010;p39"/>
            <p:cNvSpPr/>
            <p:nvPr/>
          </p:nvSpPr>
          <p:spPr>
            <a:xfrm>
              <a:off x="7226368" y="6201941"/>
              <a:ext cx="712561" cy="194936"/>
            </a:xfrm>
            <a:custGeom>
              <a:avLst/>
              <a:gdLst/>
              <a:ahLst/>
              <a:cxnLst/>
              <a:rect l="l" t="t" r="r" b="b"/>
              <a:pathLst>
                <a:path w="473" h="133" extrusionOk="0">
                  <a:moveTo>
                    <a:pt x="466" y="0"/>
                  </a:moveTo>
                  <a:lnTo>
                    <a:pt x="466" y="0"/>
                  </a:lnTo>
                  <a:cubicBezTo>
                    <a:pt x="472" y="26"/>
                    <a:pt x="472" y="26"/>
                    <a:pt x="472" y="26"/>
                  </a:cubicBezTo>
                  <a:cubicBezTo>
                    <a:pt x="472" y="31"/>
                    <a:pt x="468" y="40"/>
                    <a:pt x="463" y="40"/>
                  </a:cubicBezTo>
                  <a:cubicBezTo>
                    <a:pt x="17" y="130"/>
                    <a:pt x="17" y="130"/>
                    <a:pt x="17" y="130"/>
                  </a:cubicBezTo>
                  <a:cubicBezTo>
                    <a:pt x="11" y="132"/>
                    <a:pt x="6" y="127"/>
                    <a:pt x="2" y="118"/>
                  </a:cubicBezTo>
                  <a:cubicBezTo>
                    <a:pt x="0" y="92"/>
                    <a:pt x="0" y="92"/>
                    <a:pt x="0" y="92"/>
                  </a:cubicBezTo>
                  <a:lnTo>
                    <a:pt x="466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11" name="Google Shape;2011;p39"/>
            <p:cNvSpPr/>
            <p:nvPr/>
          </p:nvSpPr>
          <p:spPr>
            <a:xfrm>
              <a:off x="7239813" y="6262438"/>
              <a:ext cx="719284" cy="194936"/>
            </a:xfrm>
            <a:custGeom>
              <a:avLst/>
              <a:gdLst/>
              <a:ahLst/>
              <a:cxnLst/>
              <a:rect l="l" t="t" r="r" b="b"/>
              <a:pathLst>
                <a:path w="476" h="134" extrusionOk="0">
                  <a:moveTo>
                    <a:pt x="475" y="38"/>
                  </a:moveTo>
                  <a:lnTo>
                    <a:pt x="475" y="38"/>
                  </a:lnTo>
                  <a:cubicBezTo>
                    <a:pt x="469" y="12"/>
                    <a:pt x="469" y="12"/>
                    <a:pt x="469" y="12"/>
                  </a:cubicBezTo>
                  <a:cubicBezTo>
                    <a:pt x="466" y="6"/>
                    <a:pt x="460" y="0"/>
                    <a:pt x="455" y="0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3" y="92"/>
                    <a:pt x="0" y="98"/>
                    <a:pt x="0" y="107"/>
                  </a:cubicBezTo>
                  <a:cubicBezTo>
                    <a:pt x="6" y="133"/>
                    <a:pt x="6" y="133"/>
                    <a:pt x="6" y="133"/>
                  </a:cubicBezTo>
                  <a:lnTo>
                    <a:pt x="475" y="38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12" name="Google Shape;2012;p39"/>
            <p:cNvSpPr/>
            <p:nvPr/>
          </p:nvSpPr>
          <p:spPr>
            <a:xfrm>
              <a:off x="7253257" y="6322936"/>
              <a:ext cx="719284" cy="201658"/>
            </a:xfrm>
            <a:custGeom>
              <a:avLst/>
              <a:gdLst/>
              <a:ahLst/>
              <a:cxnLst/>
              <a:rect l="l" t="t" r="r" b="b"/>
              <a:pathLst>
                <a:path w="476" h="136" extrusionOk="0">
                  <a:moveTo>
                    <a:pt x="469" y="0"/>
                  </a:moveTo>
                  <a:lnTo>
                    <a:pt x="469" y="0"/>
                  </a:lnTo>
                  <a:cubicBezTo>
                    <a:pt x="472" y="26"/>
                    <a:pt x="472" y="26"/>
                    <a:pt x="472" y="26"/>
                  </a:cubicBezTo>
                  <a:cubicBezTo>
                    <a:pt x="475" y="34"/>
                    <a:pt x="472" y="43"/>
                    <a:pt x="466" y="43"/>
                  </a:cubicBezTo>
                  <a:cubicBezTo>
                    <a:pt x="20" y="132"/>
                    <a:pt x="20" y="132"/>
                    <a:pt x="20" y="132"/>
                  </a:cubicBezTo>
                  <a:cubicBezTo>
                    <a:pt x="14" y="135"/>
                    <a:pt x="8" y="129"/>
                    <a:pt x="6" y="120"/>
                  </a:cubicBezTo>
                  <a:cubicBezTo>
                    <a:pt x="0" y="95"/>
                    <a:pt x="0" y="95"/>
                    <a:pt x="0" y="95"/>
                  </a:cubicBezTo>
                  <a:lnTo>
                    <a:pt x="469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</p:grpSp>
      <p:grpSp>
        <p:nvGrpSpPr>
          <p:cNvPr id="2013" name="Google Shape;2013;p39"/>
          <p:cNvGrpSpPr/>
          <p:nvPr/>
        </p:nvGrpSpPr>
        <p:grpSpPr>
          <a:xfrm>
            <a:off x="13279810" y="6867503"/>
            <a:ext cx="10406081" cy="4052002"/>
            <a:chOff x="13020889" y="7896075"/>
            <a:chExt cx="4450230" cy="2543369"/>
          </a:xfrm>
        </p:grpSpPr>
        <p:sp>
          <p:nvSpPr>
            <p:cNvPr id="2014" name="Google Shape;2014;p39"/>
            <p:cNvSpPr txBox="1"/>
            <p:nvPr/>
          </p:nvSpPr>
          <p:spPr>
            <a:xfrm>
              <a:off x="13021107" y="8623523"/>
              <a:ext cx="4450012" cy="181592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Penyelidik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B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membeli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sebuah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komputer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bernilai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RM7,000.00.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Komputer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tersebut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digunakan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untuk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kegunaan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sepanjang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penyelidikan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beliau</a:t>
              </a:r>
              <a:r>
                <a:rPr lang="en-US" sz="4000" dirty="0">
                  <a:solidFill>
                    <a:srgbClr val="7030A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.</a:t>
              </a:r>
            </a:p>
            <a:p>
              <a:pPr marL="0" marR="0" lvl="0" indent="0" algn="l" rtl="0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2000" dirty="0">
                <a:solidFill>
                  <a:schemeClr val="dk2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15" name="Google Shape;2015;p39"/>
            <p:cNvSpPr txBox="1"/>
            <p:nvPr/>
          </p:nvSpPr>
          <p:spPr>
            <a:xfrm>
              <a:off x="13020889" y="7896075"/>
              <a:ext cx="3221597" cy="48293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00" tIns="45700" rIns="91400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400" b="1" dirty="0">
                  <a:solidFill>
                    <a:schemeClr val="dk2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rPr>
                <a:t>CONTOH 2</a:t>
              </a:r>
              <a:endParaRPr sz="4400" b="1" dirty="0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endParaRPr>
            </a:p>
          </p:txBody>
        </p:sp>
      </p:grpSp>
      <p:grpSp>
        <p:nvGrpSpPr>
          <p:cNvPr id="2016" name="Google Shape;2016;p39"/>
          <p:cNvGrpSpPr/>
          <p:nvPr/>
        </p:nvGrpSpPr>
        <p:grpSpPr>
          <a:xfrm>
            <a:off x="2576357" y="1448379"/>
            <a:ext cx="8140543" cy="5785656"/>
            <a:chOff x="4030425" y="1448378"/>
            <a:chExt cx="6686475" cy="2487055"/>
          </a:xfrm>
        </p:grpSpPr>
        <p:sp>
          <p:nvSpPr>
            <p:cNvPr id="2017" name="Google Shape;2017;p39"/>
            <p:cNvSpPr txBox="1"/>
            <p:nvPr/>
          </p:nvSpPr>
          <p:spPr>
            <a:xfrm>
              <a:off x="4447038" y="2175826"/>
              <a:ext cx="6256345" cy="1759607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r" rtl="0">
                <a:lnSpc>
                  <a:spcPct val="13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Penyelidik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A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membeli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sebuah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komputer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bernilai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RM7,000.00.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Komputer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tersebut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digunakan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untuk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diuji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dalam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penyelidikan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</a:t>
              </a:r>
              <a:r>
                <a:rPr lang="en-US" sz="4000" dirty="0" err="1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beliau</a:t>
              </a:r>
              <a:r>
                <a:rPr lang="en-US" sz="4000" dirty="0">
                  <a:solidFill>
                    <a:srgbClr val="FF0000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rPr>
                <a:t> . </a:t>
              </a:r>
              <a:endParaRPr sz="4000" dirty="0">
                <a:solidFill>
                  <a:srgbClr val="FF0000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18" name="Google Shape;2018;p39"/>
            <p:cNvSpPr txBox="1"/>
            <p:nvPr/>
          </p:nvSpPr>
          <p:spPr>
            <a:xfrm>
              <a:off x="4030425" y="1448378"/>
              <a:ext cx="6686475" cy="33073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00" tIns="45700" rIns="91400" bIns="45700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400" b="1" dirty="0">
                  <a:solidFill>
                    <a:schemeClr val="dk2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rPr>
                <a:t>CONTOH 1</a:t>
              </a:r>
              <a:endParaRPr sz="4400" b="1" dirty="0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endParaRPr>
            </a:p>
          </p:txBody>
        </p:sp>
      </p:grpSp>
      <p:grpSp>
        <p:nvGrpSpPr>
          <p:cNvPr id="2019" name="Google Shape;2019;p39"/>
          <p:cNvGrpSpPr/>
          <p:nvPr/>
        </p:nvGrpSpPr>
        <p:grpSpPr>
          <a:xfrm>
            <a:off x="11341351" y="6690987"/>
            <a:ext cx="1660402" cy="1189783"/>
            <a:chOff x="11341351" y="7717705"/>
            <a:chExt cx="1660402" cy="1189783"/>
          </a:xfrm>
        </p:grpSpPr>
        <p:grpSp>
          <p:nvGrpSpPr>
            <p:cNvPr id="2020" name="Google Shape;2020;p39"/>
            <p:cNvGrpSpPr/>
            <p:nvPr/>
          </p:nvGrpSpPr>
          <p:grpSpPr>
            <a:xfrm>
              <a:off x="11341351" y="7717705"/>
              <a:ext cx="1660402" cy="1189783"/>
              <a:chOff x="11341351" y="8141025"/>
              <a:chExt cx="1660402" cy="1189783"/>
            </a:xfrm>
          </p:grpSpPr>
          <p:sp>
            <p:nvSpPr>
              <p:cNvPr id="2021" name="Google Shape;2021;p39"/>
              <p:cNvSpPr/>
              <p:nvPr/>
            </p:nvSpPr>
            <p:spPr>
              <a:xfrm>
                <a:off x="11341351" y="8141025"/>
                <a:ext cx="1189843" cy="1189783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84" extrusionOk="0">
                    <a:moveTo>
                      <a:pt x="785" y="391"/>
                    </a:moveTo>
                    <a:lnTo>
                      <a:pt x="785" y="391"/>
                    </a:lnTo>
                    <a:cubicBezTo>
                      <a:pt x="785" y="607"/>
                      <a:pt x="610" y="783"/>
                      <a:pt x="394" y="783"/>
                    </a:cubicBezTo>
                    <a:cubicBezTo>
                      <a:pt x="176" y="783"/>
                      <a:pt x="0" y="607"/>
                      <a:pt x="0" y="391"/>
                    </a:cubicBezTo>
                    <a:cubicBezTo>
                      <a:pt x="0" y="176"/>
                      <a:pt x="176" y="0"/>
                      <a:pt x="394" y="0"/>
                    </a:cubicBezTo>
                    <a:cubicBezTo>
                      <a:pt x="610" y="0"/>
                      <a:pt x="785" y="176"/>
                      <a:pt x="785" y="391"/>
                    </a:cubicBezTo>
                  </a:path>
                </a:pathLst>
              </a:custGeom>
              <a:solidFill>
                <a:srgbClr val="325767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>
                  <a:solidFill>
                    <a:schemeClr val="dk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  <p:sp>
            <p:nvSpPr>
              <p:cNvPr id="2022" name="Google Shape;2022;p39"/>
              <p:cNvSpPr/>
              <p:nvPr/>
            </p:nvSpPr>
            <p:spPr>
              <a:xfrm>
                <a:off x="11583353" y="8383015"/>
                <a:ext cx="712561" cy="705803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67" extrusionOk="0">
                    <a:moveTo>
                      <a:pt x="236" y="466"/>
                    </a:moveTo>
                    <a:lnTo>
                      <a:pt x="236" y="466"/>
                    </a:lnTo>
                    <a:cubicBezTo>
                      <a:pt x="107" y="466"/>
                      <a:pt x="0" y="362"/>
                      <a:pt x="0" y="232"/>
                    </a:cubicBezTo>
                    <a:cubicBezTo>
                      <a:pt x="0" y="103"/>
                      <a:pt x="107" y="0"/>
                      <a:pt x="236" y="0"/>
                    </a:cubicBezTo>
                    <a:cubicBezTo>
                      <a:pt x="363" y="0"/>
                      <a:pt x="470" y="103"/>
                      <a:pt x="470" y="232"/>
                    </a:cubicBezTo>
                    <a:cubicBezTo>
                      <a:pt x="470" y="362"/>
                      <a:pt x="363" y="466"/>
                      <a:pt x="236" y="46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>
                  <a:solidFill>
                    <a:schemeClr val="dk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  <p:sp>
            <p:nvSpPr>
              <p:cNvPr id="2023" name="Google Shape;2023;p39"/>
              <p:cNvSpPr/>
              <p:nvPr/>
            </p:nvSpPr>
            <p:spPr>
              <a:xfrm>
                <a:off x="12605139" y="8497288"/>
                <a:ext cx="396614" cy="531033"/>
              </a:xfrm>
              <a:custGeom>
                <a:avLst/>
                <a:gdLst/>
                <a:ahLst/>
                <a:cxnLst/>
                <a:rect l="l" t="t" r="r" b="b"/>
                <a:pathLst>
                  <a:path w="263" h="354" extrusionOk="0">
                    <a:moveTo>
                      <a:pt x="43" y="348"/>
                    </a:moveTo>
                    <a:lnTo>
                      <a:pt x="43" y="348"/>
                    </a:lnTo>
                    <a:cubicBezTo>
                      <a:pt x="250" y="198"/>
                      <a:pt x="250" y="198"/>
                      <a:pt x="250" y="198"/>
                    </a:cubicBezTo>
                    <a:cubicBezTo>
                      <a:pt x="259" y="192"/>
                      <a:pt x="262" y="186"/>
                      <a:pt x="262" y="178"/>
                    </a:cubicBezTo>
                    <a:cubicBezTo>
                      <a:pt x="262" y="169"/>
                      <a:pt x="259" y="161"/>
                      <a:pt x="250" y="15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35" y="0"/>
                      <a:pt x="23" y="0"/>
                      <a:pt x="14" y="5"/>
                    </a:cubicBezTo>
                    <a:cubicBezTo>
                      <a:pt x="5" y="8"/>
                      <a:pt x="0" y="16"/>
                      <a:pt x="0" y="28"/>
                    </a:cubicBezTo>
                    <a:cubicBezTo>
                      <a:pt x="0" y="324"/>
                      <a:pt x="0" y="324"/>
                      <a:pt x="0" y="324"/>
                    </a:cubicBezTo>
                    <a:cubicBezTo>
                      <a:pt x="0" y="336"/>
                      <a:pt x="5" y="344"/>
                      <a:pt x="14" y="350"/>
                    </a:cubicBezTo>
                    <a:cubicBezTo>
                      <a:pt x="23" y="353"/>
                      <a:pt x="35" y="353"/>
                      <a:pt x="43" y="348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>
                  <a:solidFill>
                    <a:schemeClr val="dk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</p:grpSp>
        <p:sp>
          <p:nvSpPr>
            <p:cNvPr id="2024" name="Google Shape;2024;p39"/>
            <p:cNvSpPr txBox="1"/>
            <p:nvPr/>
          </p:nvSpPr>
          <p:spPr>
            <a:xfrm>
              <a:off x="11459907" y="7860924"/>
              <a:ext cx="925127" cy="83097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00" tIns="45700" rIns="91400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800" b="1" dirty="0">
                  <a:solidFill>
                    <a:schemeClr val="lt1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rPr>
                <a:t>2</a:t>
              </a:r>
              <a:endParaRPr sz="4800" b="1" dirty="0">
                <a:solidFill>
                  <a:schemeClr val="lt1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endParaRPr>
            </a:p>
          </p:txBody>
        </p:sp>
      </p:grpSp>
      <p:grpSp>
        <p:nvGrpSpPr>
          <p:cNvPr id="2025" name="Google Shape;2025;p39"/>
          <p:cNvGrpSpPr/>
          <p:nvPr/>
        </p:nvGrpSpPr>
        <p:grpSpPr>
          <a:xfrm>
            <a:off x="10775352" y="1231829"/>
            <a:ext cx="1755841" cy="1189783"/>
            <a:chOff x="10775352" y="1231829"/>
            <a:chExt cx="1755841" cy="1189783"/>
          </a:xfrm>
        </p:grpSpPr>
        <p:sp>
          <p:nvSpPr>
            <p:cNvPr id="2026" name="Google Shape;2026;p39"/>
            <p:cNvSpPr/>
            <p:nvPr/>
          </p:nvSpPr>
          <p:spPr>
            <a:xfrm>
              <a:off x="10775352" y="1610860"/>
              <a:ext cx="389892" cy="537755"/>
            </a:xfrm>
            <a:custGeom>
              <a:avLst/>
              <a:gdLst/>
              <a:ahLst/>
              <a:cxnLst/>
              <a:rect l="l" t="t" r="r" b="b"/>
              <a:pathLst>
                <a:path w="260" h="355" extrusionOk="0">
                  <a:moveTo>
                    <a:pt x="218" y="5"/>
                  </a:moveTo>
                  <a:lnTo>
                    <a:pt x="218" y="5"/>
                  </a:lnTo>
                  <a:cubicBezTo>
                    <a:pt x="12" y="155"/>
                    <a:pt x="12" y="155"/>
                    <a:pt x="12" y="155"/>
                  </a:cubicBezTo>
                  <a:cubicBezTo>
                    <a:pt x="3" y="161"/>
                    <a:pt x="0" y="170"/>
                    <a:pt x="0" y="178"/>
                  </a:cubicBezTo>
                  <a:cubicBezTo>
                    <a:pt x="0" y="187"/>
                    <a:pt x="3" y="193"/>
                    <a:pt x="12" y="198"/>
                  </a:cubicBezTo>
                  <a:cubicBezTo>
                    <a:pt x="218" y="348"/>
                    <a:pt x="218" y="348"/>
                    <a:pt x="218" y="348"/>
                  </a:cubicBezTo>
                  <a:cubicBezTo>
                    <a:pt x="227" y="354"/>
                    <a:pt x="236" y="354"/>
                    <a:pt x="244" y="351"/>
                  </a:cubicBezTo>
                  <a:cubicBezTo>
                    <a:pt x="253" y="345"/>
                    <a:pt x="259" y="337"/>
                    <a:pt x="259" y="325"/>
                  </a:cubicBezTo>
                  <a:cubicBezTo>
                    <a:pt x="259" y="29"/>
                    <a:pt x="259" y="29"/>
                    <a:pt x="259" y="29"/>
                  </a:cubicBezTo>
                  <a:cubicBezTo>
                    <a:pt x="259" y="17"/>
                    <a:pt x="253" y="9"/>
                    <a:pt x="244" y="5"/>
                  </a:cubicBezTo>
                  <a:cubicBezTo>
                    <a:pt x="236" y="0"/>
                    <a:pt x="227" y="0"/>
                    <a:pt x="218" y="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grpSp>
          <p:nvGrpSpPr>
            <p:cNvPr id="2027" name="Google Shape;2027;p39"/>
            <p:cNvGrpSpPr/>
            <p:nvPr/>
          </p:nvGrpSpPr>
          <p:grpSpPr>
            <a:xfrm>
              <a:off x="11341351" y="1231829"/>
              <a:ext cx="1189843" cy="1189783"/>
              <a:chOff x="11341351" y="1231829"/>
              <a:chExt cx="1189843" cy="1189783"/>
            </a:xfrm>
          </p:grpSpPr>
          <p:sp>
            <p:nvSpPr>
              <p:cNvPr id="2028" name="Google Shape;2028;p39"/>
              <p:cNvSpPr/>
              <p:nvPr/>
            </p:nvSpPr>
            <p:spPr>
              <a:xfrm>
                <a:off x="11341351" y="1231829"/>
                <a:ext cx="1189843" cy="1189783"/>
              </a:xfrm>
              <a:custGeom>
                <a:avLst/>
                <a:gdLst/>
                <a:ahLst/>
                <a:cxnLst/>
                <a:rect l="l" t="t" r="r" b="b"/>
                <a:pathLst>
                  <a:path w="786" h="784" extrusionOk="0">
                    <a:moveTo>
                      <a:pt x="785" y="391"/>
                    </a:moveTo>
                    <a:lnTo>
                      <a:pt x="785" y="391"/>
                    </a:lnTo>
                    <a:cubicBezTo>
                      <a:pt x="785" y="607"/>
                      <a:pt x="610" y="783"/>
                      <a:pt x="394" y="783"/>
                    </a:cubicBezTo>
                    <a:cubicBezTo>
                      <a:pt x="176" y="783"/>
                      <a:pt x="0" y="607"/>
                      <a:pt x="0" y="391"/>
                    </a:cubicBezTo>
                    <a:cubicBezTo>
                      <a:pt x="0" y="176"/>
                      <a:pt x="176" y="0"/>
                      <a:pt x="394" y="0"/>
                    </a:cubicBezTo>
                    <a:cubicBezTo>
                      <a:pt x="610" y="0"/>
                      <a:pt x="785" y="176"/>
                      <a:pt x="785" y="391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>
                  <a:solidFill>
                    <a:schemeClr val="dk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  <p:sp>
            <p:nvSpPr>
              <p:cNvPr id="2029" name="Google Shape;2029;p39"/>
              <p:cNvSpPr/>
              <p:nvPr/>
            </p:nvSpPr>
            <p:spPr>
              <a:xfrm>
                <a:off x="11583353" y="1467097"/>
                <a:ext cx="712561" cy="712525"/>
              </a:xfrm>
              <a:custGeom>
                <a:avLst/>
                <a:gdLst/>
                <a:ahLst/>
                <a:cxnLst/>
                <a:rect l="l" t="t" r="r" b="b"/>
                <a:pathLst>
                  <a:path w="471" h="470" extrusionOk="0">
                    <a:moveTo>
                      <a:pt x="236" y="469"/>
                    </a:moveTo>
                    <a:lnTo>
                      <a:pt x="236" y="469"/>
                    </a:lnTo>
                    <a:cubicBezTo>
                      <a:pt x="107" y="469"/>
                      <a:pt x="0" y="365"/>
                      <a:pt x="0" y="235"/>
                    </a:cubicBezTo>
                    <a:cubicBezTo>
                      <a:pt x="0" y="106"/>
                      <a:pt x="107" y="0"/>
                      <a:pt x="236" y="0"/>
                    </a:cubicBezTo>
                    <a:cubicBezTo>
                      <a:pt x="363" y="0"/>
                      <a:pt x="470" y="106"/>
                      <a:pt x="470" y="235"/>
                    </a:cubicBezTo>
                    <a:cubicBezTo>
                      <a:pt x="470" y="365"/>
                      <a:pt x="363" y="469"/>
                      <a:pt x="236" y="46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3600">
                  <a:solidFill>
                    <a:schemeClr val="dk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  <p:sp>
            <p:nvSpPr>
              <p:cNvPr id="2030" name="Google Shape;2030;p39"/>
              <p:cNvSpPr txBox="1"/>
              <p:nvPr/>
            </p:nvSpPr>
            <p:spPr>
              <a:xfrm>
                <a:off x="11470053" y="1334827"/>
                <a:ext cx="925127" cy="8309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00" tIns="45700" rIns="91400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4800" b="1" dirty="0">
                    <a:solidFill>
                      <a:schemeClr val="lt1"/>
                    </a:solidFill>
                    <a:latin typeface="Calibri" panose="020F0502020204030204" pitchFamily="34" charset="0"/>
                    <a:ea typeface="Lato"/>
                    <a:cs typeface="Calibri" panose="020F0502020204030204" pitchFamily="34" charset="0"/>
                    <a:sym typeface="Lato"/>
                  </a:rPr>
                  <a:t>1</a:t>
                </a:r>
                <a:endParaRPr sz="4800" b="1" dirty="0">
                  <a:solidFill>
                    <a:schemeClr val="lt1"/>
                  </a:solidFill>
                  <a:latin typeface="Calibri" panose="020F0502020204030204" pitchFamily="34" charset="0"/>
                  <a:ea typeface="Lato"/>
                  <a:cs typeface="Calibri" panose="020F0502020204030204" pitchFamily="34" charset="0"/>
                  <a:sym typeface="Lato"/>
                </a:endParaRPr>
              </a:p>
            </p:txBody>
          </p:sp>
        </p:grpSp>
      </p:grpSp>
      <p:grpSp>
        <p:nvGrpSpPr>
          <p:cNvPr id="2031" name="Google Shape;2031;p39"/>
          <p:cNvGrpSpPr/>
          <p:nvPr/>
        </p:nvGrpSpPr>
        <p:grpSpPr>
          <a:xfrm>
            <a:off x="14287500" y="260476"/>
            <a:ext cx="8484072" cy="6315974"/>
            <a:chOff x="13016546" y="4102117"/>
            <a:chExt cx="6872479" cy="5955636"/>
          </a:xfrm>
        </p:grpSpPr>
        <p:sp>
          <p:nvSpPr>
            <p:cNvPr id="2032" name="Google Shape;2032;p39"/>
            <p:cNvSpPr/>
            <p:nvPr/>
          </p:nvSpPr>
          <p:spPr>
            <a:xfrm>
              <a:off x="17516061" y="9701491"/>
              <a:ext cx="2299019" cy="356263"/>
            </a:xfrm>
            <a:custGeom>
              <a:avLst/>
              <a:gdLst/>
              <a:ahLst/>
              <a:cxnLst/>
              <a:rect l="l" t="t" r="r" b="b"/>
              <a:pathLst>
                <a:path w="1514" h="240" extrusionOk="0">
                  <a:moveTo>
                    <a:pt x="1513" y="121"/>
                  </a:moveTo>
                  <a:lnTo>
                    <a:pt x="1513" y="121"/>
                  </a:lnTo>
                  <a:cubicBezTo>
                    <a:pt x="1513" y="187"/>
                    <a:pt x="1174" y="239"/>
                    <a:pt x="757" y="239"/>
                  </a:cubicBezTo>
                  <a:cubicBezTo>
                    <a:pt x="340" y="239"/>
                    <a:pt x="0" y="187"/>
                    <a:pt x="0" y="121"/>
                  </a:cubicBezTo>
                  <a:cubicBezTo>
                    <a:pt x="0" y="55"/>
                    <a:pt x="340" y="0"/>
                    <a:pt x="757" y="0"/>
                  </a:cubicBezTo>
                  <a:cubicBezTo>
                    <a:pt x="1174" y="0"/>
                    <a:pt x="1513" y="55"/>
                    <a:pt x="1513" y="121"/>
                  </a:cubicBezTo>
                </a:path>
              </a:pathLst>
            </a:custGeom>
            <a:solidFill>
              <a:srgbClr val="92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33" name="Google Shape;2033;p39"/>
            <p:cNvSpPr/>
            <p:nvPr/>
          </p:nvSpPr>
          <p:spPr>
            <a:xfrm>
              <a:off x="19284020" y="9714934"/>
              <a:ext cx="107556" cy="114273"/>
            </a:xfrm>
            <a:custGeom>
              <a:avLst/>
              <a:gdLst/>
              <a:ahLst/>
              <a:cxnLst/>
              <a:rect l="l" t="t" r="r" b="b"/>
              <a:pathLst>
                <a:path w="75" h="79" extrusionOk="0">
                  <a:moveTo>
                    <a:pt x="0" y="78"/>
                  </a:moveTo>
                  <a:lnTo>
                    <a:pt x="74" y="78"/>
                  </a:lnTo>
                  <a:lnTo>
                    <a:pt x="74" y="0"/>
                  </a:lnTo>
                  <a:lnTo>
                    <a:pt x="0" y="0"/>
                  </a:lnTo>
                  <a:lnTo>
                    <a:pt x="0" y="78"/>
                  </a:lnTo>
                </a:path>
              </a:pathLst>
            </a:custGeom>
            <a:solidFill>
              <a:srgbClr val="EFEEE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34" name="Google Shape;2034;p39"/>
            <p:cNvSpPr/>
            <p:nvPr/>
          </p:nvSpPr>
          <p:spPr>
            <a:xfrm>
              <a:off x="19257131" y="9788876"/>
              <a:ext cx="282336" cy="100829"/>
            </a:xfrm>
            <a:custGeom>
              <a:avLst/>
              <a:gdLst/>
              <a:ahLst/>
              <a:cxnLst/>
              <a:rect l="l" t="t" r="r" b="b"/>
              <a:pathLst>
                <a:path w="191" h="70" extrusionOk="0">
                  <a:moveTo>
                    <a:pt x="9" y="35"/>
                  </a:moveTo>
                  <a:lnTo>
                    <a:pt x="9" y="35"/>
                  </a:lnTo>
                  <a:cubicBezTo>
                    <a:pt x="9" y="55"/>
                    <a:pt x="23" y="69"/>
                    <a:pt x="47" y="69"/>
                  </a:cubicBezTo>
                  <a:cubicBezTo>
                    <a:pt x="153" y="69"/>
                    <a:pt x="153" y="69"/>
                    <a:pt x="153" y="69"/>
                  </a:cubicBezTo>
                  <a:cubicBezTo>
                    <a:pt x="173" y="69"/>
                    <a:pt x="190" y="55"/>
                    <a:pt x="190" y="35"/>
                  </a:cubicBezTo>
                  <a:lnTo>
                    <a:pt x="190" y="35"/>
                  </a:lnTo>
                  <a:cubicBezTo>
                    <a:pt x="190" y="18"/>
                    <a:pt x="173" y="0"/>
                    <a:pt x="15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0"/>
                    <a:pt x="9" y="18"/>
                    <a:pt x="9" y="35"/>
                  </a:cubicBezTo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35" name="Google Shape;2035;p39"/>
            <p:cNvSpPr/>
            <p:nvPr/>
          </p:nvSpPr>
          <p:spPr>
            <a:xfrm>
              <a:off x="17959731" y="9714934"/>
              <a:ext cx="107556" cy="114273"/>
            </a:xfrm>
            <a:custGeom>
              <a:avLst/>
              <a:gdLst/>
              <a:ahLst/>
              <a:cxnLst/>
              <a:rect l="l" t="t" r="r" b="b"/>
              <a:pathLst>
                <a:path w="76" h="79" extrusionOk="0">
                  <a:moveTo>
                    <a:pt x="75" y="78"/>
                  </a:moveTo>
                  <a:lnTo>
                    <a:pt x="0" y="78"/>
                  </a:lnTo>
                  <a:lnTo>
                    <a:pt x="0" y="0"/>
                  </a:lnTo>
                  <a:lnTo>
                    <a:pt x="75" y="0"/>
                  </a:lnTo>
                  <a:lnTo>
                    <a:pt x="75" y="78"/>
                  </a:lnTo>
                </a:path>
              </a:pathLst>
            </a:custGeom>
            <a:solidFill>
              <a:srgbClr val="EFEEE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36" name="Google Shape;2036;p39"/>
            <p:cNvSpPr/>
            <p:nvPr/>
          </p:nvSpPr>
          <p:spPr>
            <a:xfrm>
              <a:off x="17811842" y="9788876"/>
              <a:ext cx="282336" cy="100829"/>
            </a:xfrm>
            <a:custGeom>
              <a:avLst/>
              <a:gdLst/>
              <a:ahLst/>
              <a:cxnLst/>
              <a:rect l="l" t="t" r="r" b="b"/>
              <a:pathLst>
                <a:path w="191" h="70" extrusionOk="0">
                  <a:moveTo>
                    <a:pt x="184" y="35"/>
                  </a:moveTo>
                  <a:lnTo>
                    <a:pt x="184" y="35"/>
                  </a:lnTo>
                  <a:cubicBezTo>
                    <a:pt x="184" y="55"/>
                    <a:pt x="167" y="69"/>
                    <a:pt x="144" y="69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17" y="69"/>
                    <a:pt x="0" y="55"/>
                    <a:pt x="0" y="35"/>
                  </a:cubicBezTo>
                  <a:lnTo>
                    <a:pt x="0" y="35"/>
                  </a:lnTo>
                  <a:cubicBezTo>
                    <a:pt x="0" y="18"/>
                    <a:pt x="17" y="0"/>
                    <a:pt x="37" y="0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90" y="0"/>
                    <a:pt x="184" y="18"/>
                    <a:pt x="184" y="35"/>
                  </a:cubicBezTo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37" name="Google Shape;2037;p39"/>
            <p:cNvSpPr/>
            <p:nvPr/>
          </p:nvSpPr>
          <p:spPr>
            <a:xfrm>
              <a:off x="17448839" y="5675050"/>
              <a:ext cx="2151129" cy="1922474"/>
            </a:xfrm>
            <a:custGeom>
              <a:avLst/>
              <a:gdLst/>
              <a:ahLst/>
              <a:cxnLst/>
              <a:rect l="l" t="t" r="r" b="b"/>
              <a:pathLst>
                <a:path w="1414" h="1267" extrusionOk="0">
                  <a:moveTo>
                    <a:pt x="296" y="1041"/>
                  </a:moveTo>
                  <a:lnTo>
                    <a:pt x="296" y="1041"/>
                  </a:lnTo>
                  <a:cubicBezTo>
                    <a:pt x="296" y="1041"/>
                    <a:pt x="282" y="1039"/>
                    <a:pt x="282" y="998"/>
                  </a:cubicBezTo>
                  <a:cubicBezTo>
                    <a:pt x="282" y="958"/>
                    <a:pt x="276" y="549"/>
                    <a:pt x="276" y="549"/>
                  </a:cubicBezTo>
                  <a:cubicBezTo>
                    <a:pt x="276" y="549"/>
                    <a:pt x="0" y="305"/>
                    <a:pt x="219" y="0"/>
                  </a:cubicBezTo>
                  <a:cubicBezTo>
                    <a:pt x="219" y="0"/>
                    <a:pt x="239" y="210"/>
                    <a:pt x="408" y="181"/>
                  </a:cubicBezTo>
                  <a:cubicBezTo>
                    <a:pt x="579" y="152"/>
                    <a:pt x="958" y="92"/>
                    <a:pt x="1073" y="97"/>
                  </a:cubicBezTo>
                  <a:cubicBezTo>
                    <a:pt x="1191" y="103"/>
                    <a:pt x="1413" y="190"/>
                    <a:pt x="1393" y="492"/>
                  </a:cubicBezTo>
                  <a:cubicBezTo>
                    <a:pt x="1369" y="791"/>
                    <a:pt x="1341" y="1142"/>
                    <a:pt x="1320" y="1196"/>
                  </a:cubicBezTo>
                  <a:cubicBezTo>
                    <a:pt x="1300" y="1266"/>
                    <a:pt x="463" y="1139"/>
                    <a:pt x="463" y="1139"/>
                  </a:cubicBezTo>
                  <a:lnTo>
                    <a:pt x="296" y="1041"/>
                  </a:lnTo>
                </a:path>
              </a:pathLst>
            </a:custGeom>
            <a:solidFill>
              <a:srgbClr val="614C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38" name="Google Shape;2038;p39"/>
            <p:cNvSpPr/>
            <p:nvPr/>
          </p:nvSpPr>
          <p:spPr>
            <a:xfrm>
              <a:off x="19310909" y="7147154"/>
              <a:ext cx="208391" cy="275599"/>
            </a:xfrm>
            <a:custGeom>
              <a:avLst/>
              <a:gdLst/>
              <a:ahLst/>
              <a:cxnLst/>
              <a:rect l="l" t="t" r="r" b="b"/>
              <a:pathLst>
                <a:path w="142" h="185" extrusionOk="0">
                  <a:moveTo>
                    <a:pt x="0" y="141"/>
                  </a:moveTo>
                  <a:lnTo>
                    <a:pt x="0" y="141"/>
                  </a:lnTo>
                  <a:cubicBezTo>
                    <a:pt x="0" y="164"/>
                    <a:pt x="17" y="184"/>
                    <a:pt x="43" y="184"/>
                  </a:cubicBezTo>
                  <a:cubicBezTo>
                    <a:pt x="97" y="184"/>
                    <a:pt x="97" y="184"/>
                    <a:pt x="97" y="184"/>
                  </a:cubicBezTo>
                  <a:cubicBezTo>
                    <a:pt x="121" y="184"/>
                    <a:pt x="141" y="164"/>
                    <a:pt x="141" y="141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1" y="20"/>
                    <a:pt x="121" y="0"/>
                    <a:pt x="97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7" y="0"/>
                    <a:pt x="0" y="20"/>
                    <a:pt x="0" y="46"/>
                  </a:cubicBezTo>
                  <a:lnTo>
                    <a:pt x="0" y="141"/>
                  </a:lnTo>
                </a:path>
              </a:pathLst>
            </a:custGeom>
            <a:solidFill>
              <a:srgbClr val="E8AB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39" name="Google Shape;2039;p39"/>
            <p:cNvSpPr/>
            <p:nvPr/>
          </p:nvSpPr>
          <p:spPr>
            <a:xfrm>
              <a:off x="17845453" y="7147154"/>
              <a:ext cx="208391" cy="275599"/>
            </a:xfrm>
            <a:custGeom>
              <a:avLst/>
              <a:gdLst/>
              <a:ahLst/>
              <a:cxnLst/>
              <a:rect l="l" t="t" r="r" b="b"/>
              <a:pathLst>
                <a:path w="142" h="185" extrusionOk="0">
                  <a:moveTo>
                    <a:pt x="0" y="141"/>
                  </a:moveTo>
                  <a:lnTo>
                    <a:pt x="0" y="141"/>
                  </a:lnTo>
                  <a:cubicBezTo>
                    <a:pt x="0" y="164"/>
                    <a:pt x="20" y="184"/>
                    <a:pt x="43" y="184"/>
                  </a:cubicBezTo>
                  <a:cubicBezTo>
                    <a:pt x="98" y="184"/>
                    <a:pt x="98" y="184"/>
                    <a:pt x="98" y="184"/>
                  </a:cubicBezTo>
                  <a:cubicBezTo>
                    <a:pt x="121" y="184"/>
                    <a:pt x="141" y="164"/>
                    <a:pt x="141" y="141"/>
                  </a:cubicBezTo>
                  <a:cubicBezTo>
                    <a:pt x="141" y="46"/>
                    <a:pt x="141" y="46"/>
                    <a:pt x="141" y="46"/>
                  </a:cubicBezTo>
                  <a:cubicBezTo>
                    <a:pt x="141" y="20"/>
                    <a:pt x="121" y="0"/>
                    <a:pt x="98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20" y="0"/>
                    <a:pt x="0" y="20"/>
                    <a:pt x="0" y="46"/>
                  </a:cubicBezTo>
                  <a:lnTo>
                    <a:pt x="0" y="141"/>
                  </a:lnTo>
                </a:path>
              </a:pathLst>
            </a:custGeom>
            <a:solidFill>
              <a:srgbClr val="E8AB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0" name="Google Shape;2040;p39"/>
            <p:cNvSpPr/>
            <p:nvPr/>
          </p:nvSpPr>
          <p:spPr>
            <a:xfrm>
              <a:off x="19559633" y="8612537"/>
              <a:ext cx="121001" cy="423482"/>
            </a:xfrm>
            <a:custGeom>
              <a:avLst/>
              <a:gdLst/>
              <a:ahLst/>
              <a:cxnLst/>
              <a:rect l="l" t="t" r="r" b="b"/>
              <a:pathLst>
                <a:path w="82" h="283" extrusionOk="0">
                  <a:moveTo>
                    <a:pt x="0" y="242"/>
                  </a:moveTo>
                  <a:lnTo>
                    <a:pt x="0" y="242"/>
                  </a:lnTo>
                  <a:cubicBezTo>
                    <a:pt x="0" y="265"/>
                    <a:pt x="17" y="282"/>
                    <a:pt x="40" y="282"/>
                  </a:cubicBezTo>
                  <a:lnTo>
                    <a:pt x="40" y="282"/>
                  </a:lnTo>
                  <a:cubicBezTo>
                    <a:pt x="63" y="282"/>
                    <a:pt x="81" y="265"/>
                    <a:pt x="81" y="242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21"/>
                    <a:pt x="63" y="0"/>
                    <a:pt x="40" y="0"/>
                  </a:cubicBezTo>
                  <a:lnTo>
                    <a:pt x="40" y="0"/>
                  </a:lnTo>
                  <a:cubicBezTo>
                    <a:pt x="17" y="0"/>
                    <a:pt x="0" y="21"/>
                    <a:pt x="0" y="40"/>
                  </a:cubicBezTo>
                  <a:lnTo>
                    <a:pt x="0" y="242"/>
                  </a:lnTo>
                </a:path>
              </a:pathLst>
            </a:custGeom>
            <a:solidFill>
              <a:srgbClr val="FCDBB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1" name="Google Shape;2041;p39"/>
            <p:cNvSpPr/>
            <p:nvPr/>
          </p:nvSpPr>
          <p:spPr>
            <a:xfrm>
              <a:off x="17677395" y="8612537"/>
              <a:ext cx="114279" cy="423482"/>
            </a:xfrm>
            <a:custGeom>
              <a:avLst/>
              <a:gdLst/>
              <a:ahLst/>
              <a:cxnLst/>
              <a:rect l="l" t="t" r="r" b="b"/>
              <a:pathLst>
                <a:path w="81" h="283" extrusionOk="0">
                  <a:moveTo>
                    <a:pt x="0" y="242"/>
                  </a:moveTo>
                  <a:lnTo>
                    <a:pt x="0" y="242"/>
                  </a:lnTo>
                  <a:cubicBezTo>
                    <a:pt x="0" y="265"/>
                    <a:pt x="17" y="282"/>
                    <a:pt x="40" y="282"/>
                  </a:cubicBezTo>
                  <a:lnTo>
                    <a:pt x="40" y="282"/>
                  </a:lnTo>
                  <a:cubicBezTo>
                    <a:pt x="63" y="282"/>
                    <a:pt x="80" y="265"/>
                    <a:pt x="80" y="242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21"/>
                    <a:pt x="63" y="0"/>
                    <a:pt x="40" y="0"/>
                  </a:cubicBezTo>
                  <a:lnTo>
                    <a:pt x="40" y="0"/>
                  </a:lnTo>
                  <a:cubicBezTo>
                    <a:pt x="17" y="0"/>
                    <a:pt x="0" y="21"/>
                    <a:pt x="0" y="40"/>
                  </a:cubicBezTo>
                  <a:lnTo>
                    <a:pt x="0" y="242"/>
                  </a:lnTo>
                </a:path>
              </a:pathLst>
            </a:custGeom>
            <a:solidFill>
              <a:srgbClr val="FCDBB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2" name="Google Shape;2042;p39"/>
            <p:cNvSpPr/>
            <p:nvPr/>
          </p:nvSpPr>
          <p:spPr>
            <a:xfrm>
              <a:off x="17953009" y="9009131"/>
              <a:ext cx="1445289" cy="766301"/>
            </a:xfrm>
            <a:custGeom>
              <a:avLst/>
              <a:gdLst/>
              <a:ahLst/>
              <a:cxnLst/>
              <a:rect l="l" t="t" r="r" b="b"/>
              <a:pathLst>
                <a:path w="953" h="508" extrusionOk="0">
                  <a:moveTo>
                    <a:pt x="132" y="0"/>
                  </a:moveTo>
                  <a:lnTo>
                    <a:pt x="132" y="0"/>
                  </a:lnTo>
                  <a:cubicBezTo>
                    <a:pt x="820" y="0"/>
                    <a:pt x="820" y="0"/>
                    <a:pt x="820" y="0"/>
                  </a:cubicBezTo>
                  <a:cubicBezTo>
                    <a:pt x="952" y="0"/>
                    <a:pt x="952" y="0"/>
                    <a:pt x="952" y="0"/>
                  </a:cubicBezTo>
                  <a:cubicBezTo>
                    <a:pt x="952" y="133"/>
                    <a:pt x="952" y="133"/>
                    <a:pt x="952" y="133"/>
                  </a:cubicBezTo>
                  <a:cubicBezTo>
                    <a:pt x="952" y="507"/>
                    <a:pt x="952" y="507"/>
                    <a:pt x="952" y="507"/>
                  </a:cubicBezTo>
                  <a:cubicBezTo>
                    <a:pt x="863" y="507"/>
                    <a:pt x="863" y="507"/>
                    <a:pt x="863" y="507"/>
                  </a:cubicBezTo>
                  <a:cubicBezTo>
                    <a:pt x="863" y="230"/>
                    <a:pt x="863" y="230"/>
                    <a:pt x="863" y="230"/>
                  </a:cubicBezTo>
                  <a:cubicBezTo>
                    <a:pt x="860" y="178"/>
                    <a:pt x="817" y="135"/>
                    <a:pt x="765" y="133"/>
                  </a:cubicBezTo>
                  <a:cubicBezTo>
                    <a:pt x="187" y="133"/>
                    <a:pt x="187" y="133"/>
                    <a:pt x="187" y="133"/>
                  </a:cubicBezTo>
                  <a:cubicBezTo>
                    <a:pt x="135" y="135"/>
                    <a:pt x="95" y="176"/>
                    <a:pt x="89" y="228"/>
                  </a:cubicBezTo>
                  <a:cubicBezTo>
                    <a:pt x="89" y="507"/>
                    <a:pt x="89" y="507"/>
                    <a:pt x="89" y="50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2" y="0"/>
                  </a:ln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3" name="Google Shape;2043;p39"/>
            <p:cNvSpPr/>
            <p:nvPr/>
          </p:nvSpPr>
          <p:spPr>
            <a:xfrm>
              <a:off x="17663952" y="7570637"/>
              <a:ext cx="2023405" cy="1498992"/>
            </a:xfrm>
            <a:custGeom>
              <a:avLst/>
              <a:gdLst/>
              <a:ahLst/>
              <a:cxnLst/>
              <a:rect l="l" t="t" r="r" b="b"/>
              <a:pathLst>
                <a:path w="1333" h="988" extrusionOk="0">
                  <a:moveTo>
                    <a:pt x="69" y="49"/>
                  </a:moveTo>
                  <a:lnTo>
                    <a:pt x="69" y="49"/>
                  </a:lnTo>
                  <a:cubicBezTo>
                    <a:pt x="110" y="14"/>
                    <a:pt x="155" y="2"/>
                    <a:pt x="187" y="0"/>
                  </a:cubicBezTo>
                  <a:cubicBezTo>
                    <a:pt x="190" y="0"/>
                    <a:pt x="1145" y="0"/>
                    <a:pt x="1148" y="0"/>
                  </a:cubicBezTo>
                  <a:cubicBezTo>
                    <a:pt x="1179" y="2"/>
                    <a:pt x="1226" y="14"/>
                    <a:pt x="1266" y="49"/>
                  </a:cubicBezTo>
                  <a:cubicBezTo>
                    <a:pt x="1309" y="89"/>
                    <a:pt x="1332" y="149"/>
                    <a:pt x="1332" y="224"/>
                  </a:cubicBezTo>
                  <a:cubicBezTo>
                    <a:pt x="1332" y="897"/>
                    <a:pt x="1332" y="897"/>
                    <a:pt x="1332" y="897"/>
                  </a:cubicBezTo>
                  <a:cubicBezTo>
                    <a:pt x="1234" y="897"/>
                    <a:pt x="1234" y="897"/>
                    <a:pt x="1234" y="897"/>
                  </a:cubicBezTo>
                  <a:cubicBezTo>
                    <a:pt x="1234" y="224"/>
                    <a:pt x="1234" y="224"/>
                    <a:pt x="1234" y="224"/>
                  </a:cubicBezTo>
                  <a:cubicBezTo>
                    <a:pt x="1234" y="178"/>
                    <a:pt x="1223" y="144"/>
                    <a:pt x="1200" y="124"/>
                  </a:cubicBezTo>
                  <a:cubicBezTo>
                    <a:pt x="1189" y="112"/>
                    <a:pt x="1174" y="106"/>
                    <a:pt x="1163" y="103"/>
                  </a:cubicBezTo>
                  <a:cubicBezTo>
                    <a:pt x="1163" y="963"/>
                    <a:pt x="1163" y="963"/>
                    <a:pt x="1163" y="963"/>
                  </a:cubicBezTo>
                  <a:cubicBezTo>
                    <a:pt x="1163" y="975"/>
                    <a:pt x="1151" y="987"/>
                    <a:pt x="1136" y="987"/>
                  </a:cubicBezTo>
                  <a:cubicBezTo>
                    <a:pt x="196" y="987"/>
                    <a:pt x="196" y="987"/>
                    <a:pt x="196" y="987"/>
                  </a:cubicBezTo>
                  <a:cubicBezTo>
                    <a:pt x="184" y="987"/>
                    <a:pt x="173" y="975"/>
                    <a:pt x="173" y="963"/>
                  </a:cubicBezTo>
                  <a:cubicBezTo>
                    <a:pt x="173" y="103"/>
                    <a:pt x="173" y="103"/>
                    <a:pt x="173" y="103"/>
                  </a:cubicBezTo>
                  <a:cubicBezTo>
                    <a:pt x="158" y="106"/>
                    <a:pt x="147" y="112"/>
                    <a:pt x="135" y="124"/>
                  </a:cubicBezTo>
                  <a:cubicBezTo>
                    <a:pt x="112" y="144"/>
                    <a:pt x="101" y="178"/>
                    <a:pt x="101" y="224"/>
                  </a:cubicBezTo>
                  <a:cubicBezTo>
                    <a:pt x="101" y="897"/>
                    <a:pt x="101" y="897"/>
                    <a:pt x="101" y="897"/>
                  </a:cubicBezTo>
                  <a:cubicBezTo>
                    <a:pt x="0" y="897"/>
                    <a:pt x="0" y="897"/>
                    <a:pt x="0" y="897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149"/>
                    <a:pt x="23" y="89"/>
                    <a:pt x="69" y="4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4" name="Google Shape;2044;p39"/>
            <p:cNvSpPr/>
            <p:nvPr/>
          </p:nvSpPr>
          <p:spPr>
            <a:xfrm>
              <a:off x="18578181" y="8014284"/>
              <a:ext cx="181501" cy="625140"/>
            </a:xfrm>
            <a:custGeom>
              <a:avLst/>
              <a:gdLst/>
              <a:ahLst/>
              <a:cxnLst/>
              <a:rect l="l" t="t" r="r" b="b"/>
              <a:pathLst>
                <a:path w="125" h="416" extrusionOk="0">
                  <a:moveTo>
                    <a:pt x="0" y="371"/>
                  </a:moveTo>
                  <a:lnTo>
                    <a:pt x="61" y="415"/>
                  </a:lnTo>
                  <a:lnTo>
                    <a:pt x="124" y="371"/>
                  </a:lnTo>
                  <a:lnTo>
                    <a:pt x="98" y="0"/>
                  </a:lnTo>
                  <a:lnTo>
                    <a:pt x="26" y="0"/>
                  </a:lnTo>
                  <a:lnTo>
                    <a:pt x="0" y="371"/>
                  </a:lnTo>
                </a:path>
              </a:pathLst>
            </a:custGeom>
            <a:solidFill>
              <a:srgbClr val="03030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5" name="Google Shape;2045;p39"/>
            <p:cNvSpPr/>
            <p:nvPr/>
          </p:nvSpPr>
          <p:spPr>
            <a:xfrm>
              <a:off x="17973177" y="6555624"/>
              <a:ext cx="1425123" cy="1505714"/>
            </a:xfrm>
            <a:custGeom>
              <a:avLst/>
              <a:gdLst/>
              <a:ahLst/>
              <a:cxnLst/>
              <a:rect l="l" t="t" r="r" b="b"/>
              <a:pathLst>
                <a:path w="941" h="991" extrusionOk="0">
                  <a:moveTo>
                    <a:pt x="0" y="900"/>
                  </a:moveTo>
                  <a:lnTo>
                    <a:pt x="0" y="900"/>
                  </a:lnTo>
                  <a:cubicBezTo>
                    <a:pt x="0" y="949"/>
                    <a:pt x="43" y="990"/>
                    <a:pt x="100" y="990"/>
                  </a:cubicBezTo>
                  <a:cubicBezTo>
                    <a:pt x="840" y="990"/>
                    <a:pt x="840" y="990"/>
                    <a:pt x="840" y="990"/>
                  </a:cubicBezTo>
                  <a:cubicBezTo>
                    <a:pt x="894" y="990"/>
                    <a:pt x="940" y="949"/>
                    <a:pt x="940" y="900"/>
                  </a:cubicBezTo>
                  <a:cubicBezTo>
                    <a:pt x="940" y="86"/>
                    <a:pt x="940" y="86"/>
                    <a:pt x="940" y="86"/>
                  </a:cubicBezTo>
                  <a:cubicBezTo>
                    <a:pt x="940" y="40"/>
                    <a:pt x="894" y="0"/>
                    <a:pt x="840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43" y="0"/>
                    <a:pt x="0" y="40"/>
                    <a:pt x="0" y="86"/>
                  </a:cubicBezTo>
                  <a:lnTo>
                    <a:pt x="0" y="900"/>
                  </a:lnTo>
                </a:path>
              </a:pathLst>
            </a:custGeom>
            <a:solidFill>
              <a:srgbClr val="FCDBB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6" name="Google Shape;2046;p39"/>
            <p:cNvSpPr/>
            <p:nvPr/>
          </p:nvSpPr>
          <p:spPr>
            <a:xfrm>
              <a:off x="19042019" y="7335369"/>
              <a:ext cx="141168" cy="141161"/>
            </a:xfrm>
            <a:custGeom>
              <a:avLst/>
              <a:gdLst/>
              <a:ahLst/>
              <a:cxnLst/>
              <a:rect l="l" t="t" r="r" b="b"/>
              <a:pathLst>
                <a:path w="98" h="99" extrusionOk="0">
                  <a:moveTo>
                    <a:pt x="0" y="49"/>
                  </a:moveTo>
                  <a:lnTo>
                    <a:pt x="0" y="49"/>
                  </a:lnTo>
                  <a:cubicBezTo>
                    <a:pt x="0" y="75"/>
                    <a:pt x="22" y="98"/>
                    <a:pt x="49" y="98"/>
                  </a:cubicBezTo>
                  <a:cubicBezTo>
                    <a:pt x="74" y="98"/>
                    <a:pt x="97" y="75"/>
                    <a:pt x="97" y="49"/>
                  </a:cubicBezTo>
                  <a:cubicBezTo>
                    <a:pt x="97" y="23"/>
                    <a:pt x="74" y="0"/>
                    <a:pt x="49" y="0"/>
                  </a:cubicBezTo>
                  <a:cubicBezTo>
                    <a:pt x="22" y="0"/>
                    <a:pt x="0" y="23"/>
                    <a:pt x="0" y="49"/>
                  </a:cubicBezTo>
                </a:path>
              </a:pathLst>
            </a:custGeom>
            <a:solidFill>
              <a:srgbClr val="130A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7" name="Google Shape;2047;p39"/>
            <p:cNvSpPr/>
            <p:nvPr/>
          </p:nvSpPr>
          <p:spPr>
            <a:xfrm>
              <a:off x="19122686" y="7375700"/>
              <a:ext cx="33611" cy="26888"/>
            </a:xfrm>
            <a:custGeom>
              <a:avLst/>
              <a:gdLst/>
              <a:ahLst/>
              <a:cxnLst/>
              <a:rect l="l" t="t" r="r" b="b"/>
              <a:pathLst>
                <a:path w="27" h="24" extrusionOk="0">
                  <a:moveTo>
                    <a:pt x="0" y="11"/>
                  </a:moveTo>
                  <a:lnTo>
                    <a:pt x="0" y="11"/>
                  </a:lnTo>
                  <a:cubicBezTo>
                    <a:pt x="0" y="17"/>
                    <a:pt x="6" y="23"/>
                    <a:pt x="15" y="23"/>
                  </a:cubicBezTo>
                  <a:cubicBezTo>
                    <a:pt x="20" y="23"/>
                    <a:pt x="26" y="17"/>
                    <a:pt x="26" y="11"/>
                  </a:cubicBezTo>
                  <a:cubicBezTo>
                    <a:pt x="26" y="6"/>
                    <a:pt x="20" y="0"/>
                    <a:pt x="15" y="0"/>
                  </a:cubicBezTo>
                  <a:cubicBezTo>
                    <a:pt x="6" y="0"/>
                    <a:pt x="0" y="6"/>
                    <a:pt x="0" y="11"/>
                  </a:cubicBezTo>
                </a:path>
              </a:pathLst>
            </a:custGeom>
            <a:solidFill>
              <a:srgbClr val="EFEEE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8" name="Google Shape;2048;p39"/>
            <p:cNvSpPr/>
            <p:nvPr/>
          </p:nvSpPr>
          <p:spPr>
            <a:xfrm>
              <a:off x="18174845" y="7335369"/>
              <a:ext cx="141168" cy="141161"/>
            </a:xfrm>
            <a:custGeom>
              <a:avLst/>
              <a:gdLst/>
              <a:ahLst/>
              <a:cxnLst/>
              <a:rect l="l" t="t" r="r" b="b"/>
              <a:pathLst>
                <a:path w="96" h="99" extrusionOk="0">
                  <a:moveTo>
                    <a:pt x="0" y="49"/>
                  </a:moveTo>
                  <a:lnTo>
                    <a:pt x="0" y="49"/>
                  </a:lnTo>
                  <a:cubicBezTo>
                    <a:pt x="0" y="75"/>
                    <a:pt x="20" y="98"/>
                    <a:pt x="46" y="98"/>
                  </a:cubicBezTo>
                  <a:cubicBezTo>
                    <a:pt x="75" y="98"/>
                    <a:pt x="95" y="75"/>
                    <a:pt x="95" y="49"/>
                  </a:cubicBezTo>
                  <a:cubicBezTo>
                    <a:pt x="95" y="23"/>
                    <a:pt x="75" y="0"/>
                    <a:pt x="46" y="0"/>
                  </a:cubicBezTo>
                  <a:cubicBezTo>
                    <a:pt x="20" y="0"/>
                    <a:pt x="0" y="23"/>
                    <a:pt x="0" y="49"/>
                  </a:cubicBezTo>
                </a:path>
              </a:pathLst>
            </a:custGeom>
            <a:solidFill>
              <a:srgbClr val="130A0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49" name="Google Shape;2049;p39"/>
            <p:cNvSpPr/>
            <p:nvPr/>
          </p:nvSpPr>
          <p:spPr>
            <a:xfrm>
              <a:off x="18504236" y="7684909"/>
              <a:ext cx="356281" cy="181492"/>
            </a:xfrm>
            <a:custGeom>
              <a:avLst/>
              <a:gdLst/>
              <a:ahLst/>
              <a:cxnLst/>
              <a:rect l="l" t="t" r="r" b="b"/>
              <a:pathLst>
                <a:path w="240" h="124" extrusionOk="0">
                  <a:moveTo>
                    <a:pt x="4" y="8"/>
                  </a:moveTo>
                  <a:lnTo>
                    <a:pt x="4" y="8"/>
                  </a:lnTo>
                  <a:cubicBezTo>
                    <a:pt x="6" y="2"/>
                    <a:pt x="12" y="0"/>
                    <a:pt x="18" y="0"/>
                  </a:cubicBezTo>
                  <a:cubicBezTo>
                    <a:pt x="222" y="0"/>
                    <a:pt x="222" y="0"/>
                    <a:pt x="222" y="0"/>
                  </a:cubicBezTo>
                  <a:cubicBezTo>
                    <a:pt x="228" y="0"/>
                    <a:pt x="234" y="2"/>
                    <a:pt x="236" y="8"/>
                  </a:cubicBezTo>
                  <a:cubicBezTo>
                    <a:pt x="239" y="14"/>
                    <a:pt x="239" y="19"/>
                    <a:pt x="236" y="25"/>
                  </a:cubicBezTo>
                  <a:cubicBezTo>
                    <a:pt x="236" y="28"/>
                    <a:pt x="187" y="123"/>
                    <a:pt x="116" y="123"/>
                  </a:cubicBezTo>
                  <a:cubicBezTo>
                    <a:pt x="41" y="123"/>
                    <a:pt x="4" y="28"/>
                    <a:pt x="0" y="23"/>
                  </a:cubicBezTo>
                  <a:cubicBezTo>
                    <a:pt x="0" y="17"/>
                    <a:pt x="0" y="11"/>
                    <a:pt x="4" y="8"/>
                  </a:cubicBezTo>
                </a:path>
              </a:pathLst>
            </a:custGeom>
            <a:solidFill>
              <a:srgbClr val="F47E5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0" name="Google Shape;2050;p39"/>
            <p:cNvSpPr/>
            <p:nvPr/>
          </p:nvSpPr>
          <p:spPr>
            <a:xfrm>
              <a:off x="18376513" y="6522014"/>
              <a:ext cx="605005" cy="268877"/>
            </a:xfrm>
            <a:custGeom>
              <a:avLst/>
              <a:gdLst/>
              <a:ahLst/>
              <a:cxnLst/>
              <a:rect l="l" t="t" r="r" b="b"/>
              <a:pathLst>
                <a:path w="401" h="182" extrusionOk="0">
                  <a:moveTo>
                    <a:pt x="0" y="0"/>
                  </a:moveTo>
                  <a:lnTo>
                    <a:pt x="400" y="0"/>
                  </a:lnTo>
                  <a:lnTo>
                    <a:pt x="201" y="181"/>
                  </a:lnTo>
                  <a:lnTo>
                    <a:pt x="0" y="0"/>
                  </a:lnTo>
                </a:path>
              </a:pathLst>
            </a:custGeom>
            <a:solidFill>
              <a:srgbClr val="614C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1" name="Google Shape;2051;p39"/>
            <p:cNvSpPr/>
            <p:nvPr/>
          </p:nvSpPr>
          <p:spPr>
            <a:xfrm>
              <a:off x="18248791" y="7375700"/>
              <a:ext cx="33611" cy="26888"/>
            </a:xfrm>
            <a:custGeom>
              <a:avLst/>
              <a:gdLst/>
              <a:ahLst/>
              <a:cxnLst/>
              <a:rect l="l" t="t" r="r" b="b"/>
              <a:pathLst>
                <a:path w="27" h="24" extrusionOk="0">
                  <a:moveTo>
                    <a:pt x="0" y="11"/>
                  </a:moveTo>
                  <a:lnTo>
                    <a:pt x="0" y="11"/>
                  </a:lnTo>
                  <a:cubicBezTo>
                    <a:pt x="0" y="17"/>
                    <a:pt x="6" y="23"/>
                    <a:pt x="12" y="23"/>
                  </a:cubicBezTo>
                  <a:cubicBezTo>
                    <a:pt x="21" y="23"/>
                    <a:pt x="26" y="17"/>
                    <a:pt x="26" y="11"/>
                  </a:cubicBezTo>
                  <a:cubicBezTo>
                    <a:pt x="26" y="6"/>
                    <a:pt x="21" y="0"/>
                    <a:pt x="12" y="0"/>
                  </a:cubicBezTo>
                  <a:cubicBezTo>
                    <a:pt x="6" y="0"/>
                    <a:pt x="0" y="6"/>
                    <a:pt x="0" y="11"/>
                  </a:cubicBezTo>
                </a:path>
              </a:pathLst>
            </a:custGeom>
            <a:solidFill>
              <a:srgbClr val="EFEEE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2" name="Google Shape;2052;p39"/>
            <p:cNvSpPr/>
            <p:nvPr/>
          </p:nvSpPr>
          <p:spPr>
            <a:xfrm>
              <a:off x="17462283" y="4391160"/>
              <a:ext cx="934396" cy="927627"/>
            </a:xfrm>
            <a:custGeom>
              <a:avLst/>
              <a:gdLst/>
              <a:ahLst/>
              <a:cxnLst/>
              <a:rect l="l" t="t" r="r" b="b"/>
              <a:pathLst>
                <a:path w="616" h="614" extrusionOk="0">
                  <a:moveTo>
                    <a:pt x="615" y="304"/>
                  </a:moveTo>
                  <a:lnTo>
                    <a:pt x="615" y="304"/>
                  </a:lnTo>
                  <a:cubicBezTo>
                    <a:pt x="613" y="135"/>
                    <a:pt x="477" y="0"/>
                    <a:pt x="308" y="0"/>
                  </a:cubicBezTo>
                  <a:cubicBezTo>
                    <a:pt x="138" y="0"/>
                    <a:pt x="0" y="138"/>
                    <a:pt x="0" y="308"/>
                  </a:cubicBezTo>
                  <a:cubicBezTo>
                    <a:pt x="0" y="474"/>
                    <a:pt x="138" y="613"/>
                    <a:pt x="308" y="613"/>
                  </a:cubicBezTo>
                  <a:cubicBezTo>
                    <a:pt x="477" y="613"/>
                    <a:pt x="615" y="474"/>
                    <a:pt x="615" y="304"/>
                  </a:cubicBezTo>
                </a:path>
              </a:pathLst>
            </a:custGeom>
            <a:solidFill>
              <a:srgbClr val="FFF8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3" name="Google Shape;2053;p39"/>
            <p:cNvSpPr/>
            <p:nvPr/>
          </p:nvSpPr>
          <p:spPr>
            <a:xfrm>
              <a:off x="17502617" y="4424770"/>
              <a:ext cx="853729" cy="853686"/>
            </a:xfrm>
            <a:custGeom>
              <a:avLst/>
              <a:gdLst/>
              <a:ahLst/>
              <a:cxnLst/>
              <a:rect l="l" t="t" r="r" b="b"/>
              <a:pathLst>
                <a:path w="565" h="564" extrusionOk="0">
                  <a:moveTo>
                    <a:pt x="564" y="282"/>
                  </a:moveTo>
                  <a:lnTo>
                    <a:pt x="564" y="282"/>
                  </a:lnTo>
                  <a:cubicBezTo>
                    <a:pt x="561" y="127"/>
                    <a:pt x="437" y="0"/>
                    <a:pt x="282" y="3"/>
                  </a:cubicBezTo>
                  <a:cubicBezTo>
                    <a:pt x="126" y="3"/>
                    <a:pt x="0" y="127"/>
                    <a:pt x="0" y="282"/>
                  </a:cubicBezTo>
                  <a:cubicBezTo>
                    <a:pt x="0" y="437"/>
                    <a:pt x="126" y="563"/>
                    <a:pt x="282" y="563"/>
                  </a:cubicBezTo>
                  <a:cubicBezTo>
                    <a:pt x="437" y="563"/>
                    <a:pt x="564" y="437"/>
                    <a:pt x="564" y="282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4" name="Google Shape;2054;p39"/>
            <p:cNvSpPr/>
            <p:nvPr/>
          </p:nvSpPr>
          <p:spPr>
            <a:xfrm>
              <a:off x="17522784" y="4686925"/>
              <a:ext cx="719284" cy="557921"/>
            </a:xfrm>
            <a:custGeom>
              <a:avLst/>
              <a:gdLst/>
              <a:ahLst/>
              <a:cxnLst/>
              <a:rect l="l" t="t" r="r" b="b"/>
              <a:pathLst>
                <a:path w="476" h="372" extrusionOk="0">
                  <a:moveTo>
                    <a:pt x="20" y="0"/>
                  </a:moveTo>
                  <a:lnTo>
                    <a:pt x="20" y="0"/>
                  </a:lnTo>
                  <a:cubicBezTo>
                    <a:pt x="17" y="15"/>
                    <a:pt x="17" y="29"/>
                    <a:pt x="17" y="46"/>
                  </a:cubicBezTo>
                  <a:cubicBezTo>
                    <a:pt x="17" y="193"/>
                    <a:pt x="150" y="311"/>
                    <a:pt x="314" y="311"/>
                  </a:cubicBezTo>
                  <a:cubicBezTo>
                    <a:pt x="374" y="311"/>
                    <a:pt x="429" y="294"/>
                    <a:pt x="475" y="268"/>
                  </a:cubicBezTo>
                  <a:cubicBezTo>
                    <a:pt x="426" y="331"/>
                    <a:pt x="351" y="371"/>
                    <a:pt x="265" y="371"/>
                  </a:cubicBezTo>
                  <a:cubicBezTo>
                    <a:pt x="118" y="371"/>
                    <a:pt x="0" y="253"/>
                    <a:pt x="0" y="107"/>
                  </a:cubicBezTo>
                  <a:cubicBezTo>
                    <a:pt x="0" y="70"/>
                    <a:pt x="6" y="32"/>
                    <a:pt x="20" y="0"/>
                  </a:cubicBezTo>
                </a:path>
              </a:pathLst>
            </a:custGeom>
            <a:solidFill>
              <a:srgbClr val="EFB75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5" name="Google Shape;2055;p39"/>
            <p:cNvSpPr/>
            <p:nvPr/>
          </p:nvSpPr>
          <p:spPr>
            <a:xfrm>
              <a:off x="17845453" y="4727257"/>
              <a:ext cx="168057" cy="712525"/>
            </a:xfrm>
            <a:custGeom>
              <a:avLst/>
              <a:gdLst/>
              <a:ahLst/>
              <a:cxnLst/>
              <a:rect l="l" t="t" r="r" b="b"/>
              <a:pathLst>
                <a:path w="113" h="470" extrusionOk="0">
                  <a:moveTo>
                    <a:pt x="37" y="0"/>
                  </a:moveTo>
                  <a:lnTo>
                    <a:pt x="37" y="0"/>
                  </a:lnTo>
                  <a:cubicBezTo>
                    <a:pt x="34" y="0"/>
                    <a:pt x="32" y="3"/>
                    <a:pt x="32" y="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35"/>
                    <a:pt x="0" y="35"/>
                    <a:pt x="0" y="38"/>
                  </a:cubicBezTo>
                  <a:cubicBezTo>
                    <a:pt x="0" y="464"/>
                    <a:pt x="0" y="464"/>
                    <a:pt x="0" y="464"/>
                  </a:cubicBezTo>
                  <a:cubicBezTo>
                    <a:pt x="0" y="466"/>
                    <a:pt x="3" y="469"/>
                    <a:pt x="6" y="469"/>
                  </a:cubicBezTo>
                  <a:cubicBezTo>
                    <a:pt x="11" y="469"/>
                    <a:pt x="14" y="466"/>
                    <a:pt x="14" y="464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41"/>
                    <a:pt x="32" y="43"/>
                    <a:pt x="34" y="47"/>
                  </a:cubicBezTo>
                  <a:cubicBezTo>
                    <a:pt x="37" y="47"/>
                    <a:pt x="37" y="47"/>
                    <a:pt x="40" y="4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41"/>
                    <a:pt x="66" y="43"/>
                    <a:pt x="69" y="47"/>
                  </a:cubicBezTo>
                  <a:cubicBezTo>
                    <a:pt x="69" y="47"/>
                    <a:pt x="72" y="47"/>
                    <a:pt x="75" y="43"/>
                  </a:cubicBezTo>
                  <a:cubicBezTo>
                    <a:pt x="98" y="23"/>
                    <a:pt x="98" y="23"/>
                    <a:pt x="98" y="23"/>
                  </a:cubicBezTo>
                  <a:cubicBezTo>
                    <a:pt x="101" y="461"/>
                    <a:pt x="101" y="461"/>
                    <a:pt x="101" y="461"/>
                  </a:cubicBezTo>
                  <a:cubicBezTo>
                    <a:pt x="101" y="466"/>
                    <a:pt x="103" y="469"/>
                    <a:pt x="107" y="469"/>
                  </a:cubicBezTo>
                  <a:cubicBezTo>
                    <a:pt x="109" y="469"/>
                    <a:pt x="112" y="466"/>
                    <a:pt x="112" y="461"/>
                  </a:cubicBezTo>
                  <a:cubicBezTo>
                    <a:pt x="112" y="9"/>
                    <a:pt x="112" y="9"/>
                    <a:pt x="112" y="9"/>
                  </a:cubicBezTo>
                  <a:cubicBezTo>
                    <a:pt x="112" y="6"/>
                    <a:pt x="112" y="3"/>
                    <a:pt x="109" y="3"/>
                  </a:cubicBezTo>
                  <a:cubicBezTo>
                    <a:pt x="107" y="0"/>
                    <a:pt x="103" y="0"/>
                    <a:pt x="101" y="3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7" y="9"/>
                    <a:pt x="77" y="9"/>
                    <a:pt x="77" y="9"/>
                  </a:cubicBezTo>
                  <a:cubicBezTo>
                    <a:pt x="77" y="6"/>
                    <a:pt x="75" y="3"/>
                    <a:pt x="72" y="3"/>
                  </a:cubicBezTo>
                  <a:cubicBezTo>
                    <a:pt x="72" y="0"/>
                    <a:pt x="69" y="0"/>
                    <a:pt x="66" y="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6"/>
                    <a:pt x="40" y="3"/>
                    <a:pt x="37" y="3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8E663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6" name="Google Shape;2056;p39"/>
            <p:cNvSpPr/>
            <p:nvPr/>
          </p:nvSpPr>
          <p:spPr>
            <a:xfrm>
              <a:off x="17771508" y="5500280"/>
              <a:ext cx="329392" cy="53775"/>
            </a:xfrm>
            <a:custGeom>
              <a:avLst/>
              <a:gdLst/>
              <a:ahLst/>
              <a:cxnLst/>
              <a:rect l="l" t="t" r="r" b="b"/>
              <a:pathLst>
                <a:path w="220" h="41" extrusionOk="0">
                  <a:moveTo>
                    <a:pt x="219" y="2"/>
                  </a:moveTo>
                  <a:lnTo>
                    <a:pt x="219" y="2"/>
                  </a:lnTo>
                  <a:cubicBezTo>
                    <a:pt x="219" y="0"/>
                    <a:pt x="208" y="0"/>
                    <a:pt x="19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1" y="0"/>
                    <a:pt x="0" y="0"/>
                    <a:pt x="0" y="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9" y="37"/>
                    <a:pt x="55" y="40"/>
                    <a:pt x="69" y="40"/>
                  </a:cubicBezTo>
                  <a:cubicBezTo>
                    <a:pt x="153" y="40"/>
                    <a:pt x="153" y="40"/>
                    <a:pt x="153" y="40"/>
                  </a:cubicBezTo>
                  <a:cubicBezTo>
                    <a:pt x="164" y="40"/>
                    <a:pt x="170" y="37"/>
                    <a:pt x="176" y="31"/>
                  </a:cubicBezTo>
                  <a:lnTo>
                    <a:pt x="219" y="2"/>
                  </a:lnTo>
                </a:path>
              </a:pathLst>
            </a:custGeom>
            <a:solidFill>
              <a:srgbClr val="45444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7" name="Google Shape;2057;p39"/>
            <p:cNvSpPr/>
            <p:nvPr/>
          </p:nvSpPr>
          <p:spPr>
            <a:xfrm>
              <a:off x="17717730" y="5278456"/>
              <a:ext cx="423503" cy="33610"/>
            </a:xfrm>
            <a:custGeom>
              <a:avLst/>
              <a:gdLst/>
              <a:ahLst/>
              <a:cxnLst/>
              <a:rect l="l" t="t" r="r" b="b"/>
              <a:pathLst>
                <a:path w="282" h="27" extrusionOk="0">
                  <a:moveTo>
                    <a:pt x="0" y="26"/>
                  </a:moveTo>
                  <a:lnTo>
                    <a:pt x="0" y="26"/>
                  </a:lnTo>
                  <a:cubicBezTo>
                    <a:pt x="0" y="10"/>
                    <a:pt x="0" y="10"/>
                    <a:pt x="0" y="10"/>
                  </a:cubicBezTo>
                  <a:cubicBezTo>
                    <a:pt x="0" y="6"/>
                    <a:pt x="2" y="0"/>
                    <a:pt x="8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9" y="0"/>
                    <a:pt x="281" y="6"/>
                    <a:pt x="281" y="10"/>
                  </a:cubicBezTo>
                  <a:cubicBezTo>
                    <a:pt x="281" y="26"/>
                    <a:pt x="281" y="26"/>
                    <a:pt x="281" y="26"/>
                  </a:cubicBezTo>
                  <a:lnTo>
                    <a:pt x="0" y="26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8" name="Google Shape;2058;p39"/>
            <p:cNvSpPr/>
            <p:nvPr/>
          </p:nvSpPr>
          <p:spPr>
            <a:xfrm>
              <a:off x="17717730" y="5318788"/>
              <a:ext cx="423503" cy="26888"/>
            </a:xfrm>
            <a:custGeom>
              <a:avLst/>
              <a:gdLst/>
              <a:ahLst/>
              <a:cxnLst/>
              <a:rect l="l" t="t" r="r" b="b"/>
              <a:pathLst>
                <a:path w="282" h="2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5"/>
                    <a:pt x="0" y="15"/>
                    <a:pt x="0" y="15"/>
                  </a:cubicBezTo>
                  <a:cubicBezTo>
                    <a:pt x="0" y="21"/>
                    <a:pt x="2" y="23"/>
                    <a:pt x="8" y="23"/>
                  </a:cubicBezTo>
                  <a:cubicBezTo>
                    <a:pt x="276" y="23"/>
                    <a:pt x="276" y="23"/>
                    <a:pt x="276" y="23"/>
                  </a:cubicBezTo>
                  <a:cubicBezTo>
                    <a:pt x="279" y="23"/>
                    <a:pt x="281" y="21"/>
                    <a:pt x="281" y="15"/>
                  </a:cubicBezTo>
                  <a:cubicBezTo>
                    <a:pt x="281" y="0"/>
                    <a:pt x="281" y="0"/>
                    <a:pt x="281" y="0"/>
                  </a:cubicBezTo>
                  <a:lnTo>
                    <a:pt x="0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59" name="Google Shape;2059;p39"/>
            <p:cNvSpPr/>
            <p:nvPr/>
          </p:nvSpPr>
          <p:spPr>
            <a:xfrm>
              <a:off x="17717730" y="5359119"/>
              <a:ext cx="423503" cy="33610"/>
            </a:xfrm>
            <a:custGeom>
              <a:avLst/>
              <a:gdLst/>
              <a:ahLst/>
              <a:cxnLst/>
              <a:rect l="l" t="t" r="r" b="b"/>
              <a:pathLst>
                <a:path w="282" h="25" extrusionOk="0">
                  <a:moveTo>
                    <a:pt x="0" y="24"/>
                  </a:moveTo>
                  <a:lnTo>
                    <a:pt x="0" y="24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4"/>
                    <a:pt x="2" y="0"/>
                    <a:pt x="8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9" y="0"/>
                    <a:pt x="281" y="4"/>
                    <a:pt x="281" y="9"/>
                  </a:cubicBezTo>
                  <a:cubicBezTo>
                    <a:pt x="281" y="24"/>
                    <a:pt x="281" y="24"/>
                    <a:pt x="281" y="24"/>
                  </a:cubicBezTo>
                  <a:lnTo>
                    <a:pt x="0" y="24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0" name="Google Shape;2060;p39"/>
            <p:cNvSpPr/>
            <p:nvPr/>
          </p:nvSpPr>
          <p:spPr>
            <a:xfrm>
              <a:off x="17717730" y="5392729"/>
              <a:ext cx="423503" cy="33610"/>
            </a:xfrm>
            <a:custGeom>
              <a:avLst/>
              <a:gdLst/>
              <a:ahLst/>
              <a:cxnLst/>
              <a:rect l="l" t="t" r="r" b="b"/>
              <a:pathLst>
                <a:path w="282" h="2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6"/>
                    <a:pt x="8" y="26"/>
                  </a:cubicBezTo>
                  <a:cubicBezTo>
                    <a:pt x="276" y="26"/>
                    <a:pt x="276" y="26"/>
                    <a:pt x="276" y="26"/>
                  </a:cubicBezTo>
                  <a:cubicBezTo>
                    <a:pt x="279" y="26"/>
                    <a:pt x="281" y="20"/>
                    <a:pt x="281" y="17"/>
                  </a:cubicBezTo>
                  <a:cubicBezTo>
                    <a:pt x="281" y="0"/>
                    <a:pt x="281" y="0"/>
                    <a:pt x="281" y="0"/>
                  </a:cubicBezTo>
                  <a:lnTo>
                    <a:pt x="0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1" name="Google Shape;2061;p39"/>
            <p:cNvSpPr/>
            <p:nvPr/>
          </p:nvSpPr>
          <p:spPr>
            <a:xfrm>
              <a:off x="17717730" y="5433060"/>
              <a:ext cx="423503" cy="26888"/>
            </a:xfrm>
            <a:custGeom>
              <a:avLst/>
              <a:gdLst/>
              <a:ahLst/>
              <a:cxnLst/>
              <a:rect l="l" t="t" r="r" b="b"/>
              <a:pathLst>
                <a:path w="282" h="24" extrusionOk="0">
                  <a:moveTo>
                    <a:pt x="0" y="23"/>
                  </a:moveTo>
                  <a:lnTo>
                    <a:pt x="0" y="23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2"/>
                    <a:pt x="2" y="0"/>
                    <a:pt x="8" y="0"/>
                  </a:cubicBezTo>
                  <a:cubicBezTo>
                    <a:pt x="276" y="0"/>
                    <a:pt x="276" y="0"/>
                    <a:pt x="276" y="0"/>
                  </a:cubicBezTo>
                  <a:cubicBezTo>
                    <a:pt x="279" y="0"/>
                    <a:pt x="281" y="2"/>
                    <a:pt x="281" y="8"/>
                  </a:cubicBezTo>
                  <a:cubicBezTo>
                    <a:pt x="281" y="23"/>
                    <a:pt x="281" y="23"/>
                    <a:pt x="281" y="23"/>
                  </a:cubicBezTo>
                  <a:lnTo>
                    <a:pt x="0" y="23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2" name="Google Shape;2062;p39"/>
            <p:cNvSpPr/>
            <p:nvPr/>
          </p:nvSpPr>
          <p:spPr>
            <a:xfrm>
              <a:off x="17717730" y="5466670"/>
              <a:ext cx="423503" cy="26888"/>
            </a:xfrm>
            <a:custGeom>
              <a:avLst/>
              <a:gdLst/>
              <a:ahLst/>
              <a:cxnLst/>
              <a:rect l="l" t="t" r="r" b="b"/>
              <a:pathLst>
                <a:path w="282" h="23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2" y="22"/>
                    <a:pt x="8" y="22"/>
                  </a:cubicBezTo>
                  <a:cubicBezTo>
                    <a:pt x="276" y="22"/>
                    <a:pt x="276" y="22"/>
                    <a:pt x="276" y="22"/>
                  </a:cubicBezTo>
                  <a:cubicBezTo>
                    <a:pt x="279" y="22"/>
                    <a:pt x="281" y="20"/>
                    <a:pt x="281" y="14"/>
                  </a:cubicBezTo>
                  <a:cubicBezTo>
                    <a:pt x="281" y="0"/>
                    <a:pt x="281" y="0"/>
                    <a:pt x="281" y="0"/>
                  </a:cubicBezTo>
                  <a:lnTo>
                    <a:pt x="0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3" name="Google Shape;2063;p39"/>
            <p:cNvSpPr/>
            <p:nvPr/>
          </p:nvSpPr>
          <p:spPr>
            <a:xfrm>
              <a:off x="17173225" y="4828086"/>
              <a:ext cx="181501" cy="67219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00" y="46"/>
                  </a:moveTo>
                  <a:lnTo>
                    <a:pt x="100" y="46"/>
                  </a:lnTo>
                  <a:cubicBezTo>
                    <a:pt x="23" y="46"/>
                    <a:pt x="23" y="46"/>
                    <a:pt x="23" y="46"/>
                  </a:cubicBezTo>
                  <a:cubicBezTo>
                    <a:pt x="11" y="46"/>
                    <a:pt x="0" y="38"/>
                    <a:pt x="0" y="24"/>
                  </a:cubicBezTo>
                  <a:cubicBezTo>
                    <a:pt x="0" y="12"/>
                    <a:pt x="11" y="0"/>
                    <a:pt x="23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12" y="0"/>
                    <a:pt x="123" y="12"/>
                    <a:pt x="123" y="24"/>
                  </a:cubicBezTo>
                  <a:cubicBezTo>
                    <a:pt x="123" y="38"/>
                    <a:pt x="112" y="46"/>
                    <a:pt x="100" y="46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4" name="Google Shape;2064;p39"/>
            <p:cNvSpPr/>
            <p:nvPr/>
          </p:nvSpPr>
          <p:spPr>
            <a:xfrm>
              <a:off x="17381616" y="5244846"/>
              <a:ext cx="154612" cy="154605"/>
            </a:xfrm>
            <a:custGeom>
              <a:avLst/>
              <a:gdLst/>
              <a:ahLst/>
              <a:cxnLst/>
              <a:rect l="l" t="t" r="r" b="b"/>
              <a:pathLst>
                <a:path w="108" h="107" extrusionOk="0">
                  <a:moveTo>
                    <a:pt x="98" y="43"/>
                  </a:moveTo>
                  <a:lnTo>
                    <a:pt x="98" y="43"/>
                  </a:lnTo>
                  <a:cubicBezTo>
                    <a:pt x="43" y="95"/>
                    <a:pt x="43" y="95"/>
                    <a:pt x="43" y="95"/>
                  </a:cubicBezTo>
                  <a:cubicBezTo>
                    <a:pt x="34" y="106"/>
                    <a:pt x="20" y="106"/>
                    <a:pt x="9" y="95"/>
                  </a:cubicBezTo>
                  <a:cubicBezTo>
                    <a:pt x="0" y="86"/>
                    <a:pt x="0" y="71"/>
                    <a:pt x="9" y="63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72" y="0"/>
                    <a:pt x="86" y="0"/>
                    <a:pt x="98" y="8"/>
                  </a:cubicBezTo>
                  <a:cubicBezTo>
                    <a:pt x="107" y="17"/>
                    <a:pt x="107" y="32"/>
                    <a:pt x="98" y="43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5" name="Google Shape;2065;p39"/>
            <p:cNvSpPr/>
            <p:nvPr/>
          </p:nvSpPr>
          <p:spPr>
            <a:xfrm>
              <a:off x="18316013" y="5238124"/>
              <a:ext cx="154612" cy="154605"/>
            </a:xfrm>
            <a:custGeom>
              <a:avLst/>
              <a:gdLst/>
              <a:ahLst/>
              <a:cxnLst/>
              <a:rect l="l" t="t" r="r" b="b"/>
              <a:pathLst>
                <a:path w="107" h="108" extrusionOk="0">
                  <a:moveTo>
                    <a:pt x="43" y="11"/>
                  </a:moveTo>
                  <a:lnTo>
                    <a:pt x="43" y="11"/>
                  </a:lnTo>
                  <a:cubicBezTo>
                    <a:pt x="95" y="63"/>
                    <a:pt x="95" y="63"/>
                    <a:pt x="95" y="63"/>
                  </a:cubicBezTo>
                  <a:cubicBezTo>
                    <a:pt x="106" y="75"/>
                    <a:pt x="106" y="89"/>
                    <a:pt x="95" y="98"/>
                  </a:cubicBezTo>
                  <a:cubicBezTo>
                    <a:pt x="86" y="107"/>
                    <a:pt x="72" y="107"/>
                    <a:pt x="63" y="98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0" y="34"/>
                    <a:pt x="0" y="20"/>
                    <a:pt x="9" y="11"/>
                  </a:cubicBezTo>
                  <a:cubicBezTo>
                    <a:pt x="17" y="0"/>
                    <a:pt x="34" y="0"/>
                    <a:pt x="43" y="11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6" name="Google Shape;2066;p39"/>
            <p:cNvSpPr/>
            <p:nvPr/>
          </p:nvSpPr>
          <p:spPr>
            <a:xfrm>
              <a:off x="18490792" y="4821364"/>
              <a:ext cx="181501" cy="67219"/>
            </a:xfrm>
            <a:custGeom>
              <a:avLst/>
              <a:gdLst/>
              <a:ahLst/>
              <a:cxnLst/>
              <a:rect l="l" t="t" r="r" b="b"/>
              <a:pathLst>
                <a:path w="125" h="47" extrusionOk="0">
                  <a:moveTo>
                    <a:pt x="23" y="0"/>
                  </a:moveTo>
                  <a:lnTo>
                    <a:pt x="23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12" y="0"/>
                    <a:pt x="124" y="11"/>
                    <a:pt x="124" y="23"/>
                  </a:cubicBezTo>
                  <a:cubicBezTo>
                    <a:pt x="124" y="37"/>
                    <a:pt x="112" y="46"/>
                    <a:pt x="100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12" y="46"/>
                    <a:pt x="0" y="37"/>
                    <a:pt x="0" y="23"/>
                  </a:cubicBezTo>
                  <a:cubicBezTo>
                    <a:pt x="0" y="11"/>
                    <a:pt x="12" y="0"/>
                    <a:pt x="23" y="0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7" name="Google Shape;2067;p39"/>
            <p:cNvSpPr/>
            <p:nvPr/>
          </p:nvSpPr>
          <p:spPr>
            <a:xfrm>
              <a:off x="18316013" y="4310497"/>
              <a:ext cx="154612" cy="154605"/>
            </a:xfrm>
            <a:custGeom>
              <a:avLst/>
              <a:gdLst/>
              <a:ahLst/>
              <a:cxnLst/>
              <a:rect l="l" t="t" r="r" b="b"/>
              <a:pathLst>
                <a:path w="105" h="105" extrusionOk="0">
                  <a:moveTo>
                    <a:pt x="8" y="60"/>
                  </a:moveTo>
                  <a:lnTo>
                    <a:pt x="8" y="60"/>
                  </a:lnTo>
                  <a:cubicBezTo>
                    <a:pt x="63" y="9"/>
                    <a:pt x="63" y="9"/>
                    <a:pt x="63" y="9"/>
                  </a:cubicBezTo>
                  <a:cubicBezTo>
                    <a:pt x="72" y="0"/>
                    <a:pt x="86" y="0"/>
                    <a:pt x="95" y="9"/>
                  </a:cubicBezTo>
                  <a:cubicBezTo>
                    <a:pt x="104" y="17"/>
                    <a:pt x="104" y="32"/>
                    <a:pt x="95" y="41"/>
                  </a:cubicBezTo>
                  <a:cubicBezTo>
                    <a:pt x="40" y="95"/>
                    <a:pt x="40" y="95"/>
                    <a:pt x="40" y="95"/>
                  </a:cubicBezTo>
                  <a:cubicBezTo>
                    <a:pt x="32" y="104"/>
                    <a:pt x="17" y="104"/>
                    <a:pt x="8" y="95"/>
                  </a:cubicBezTo>
                  <a:cubicBezTo>
                    <a:pt x="0" y="86"/>
                    <a:pt x="0" y="72"/>
                    <a:pt x="8" y="60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8" name="Google Shape;2068;p39"/>
            <p:cNvSpPr/>
            <p:nvPr/>
          </p:nvSpPr>
          <p:spPr>
            <a:xfrm>
              <a:off x="17885788" y="4102117"/>
              <a:ext cx="67223" cy="181492"/>
            </a:xfrm>
            <a:custGeom>
              <a:avLst/>
              <a:gdLst/>
              <a:ahLst/>
              <a:cxnLst/>
              <a:rect l="l" t="t" r="r" b="b"/>
              <a:pathLst>
                <a:path w="47" h="124" extrusionOk="0">
                  <a:moveTo>
                    <a:pt x="0" y="101"/>
                  </a:moveTo>
                  <a:lnTo>
                    <a:pt x="0" y="101"/>
                  </a:lnTo>
                  <a:cubicBezTo>
                    <a:pt x="0" y="23"/>
                    <a:pt x="0" y="23"/>
                    <a:pt x="0" y="23"/>
                  </a:cubicBezTo>
                  <a:cubicBezTo>
                    <a:pt x="0" y="11"/>
                    <a:pt x="11" y="0"/>
                    <a:pt x="23" y="0"/>
                  </a:cubicBezTo>
                  <a:cubicBezTo>
                    <a:pt x="37" y="0"/>
                    <a:pt x="46" y="11"/>
                    <a:pt x="46" y="23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12"/>
                    <a:pt x="37" y="123"/>
                    <a:pt x="23" y="123"/>
                  </a:cubicBezTo>
                  <a:cubicBezTo>
                    <a:pt x="11" y="123"/>
                    <a:pt x="0" y="112"/>
                    <a:pt x="0" y="101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69" name="Google Shape;2069;p39"/>
            <p:cNvSpPr/>
            <p:nvPr/>
          </p:nvSpPr>
          <p:spPr>
            <a:xfrm>
              <a:off x="17381616" y="4310497"/>
              <a:ext cx="154612" cy="154605"/>
            </a:xfrm>
            <a:custGeom>
              <a:avLst/>
              <a:gdLst/>
              <a:ahLst/>
              <a:cxnLst/>
              <a:rect l="l" t="t" r="r" b="b"/>
              <a:pathLst>
                <a:path w="105" h="107" extrusionOk="0">
                  <a:moveTo>
                    <a:pt x="61" y="95"/>
                  </a:moveTo>
                  <a:lnTo>
                    <a:pt x="61" y="95"/>
                  </a:lnTo>
                  <a:cubicBezTo>
                    <a:pt x="9" y="43"/>
                    <a:pt x="9" y="43"/>
                    <a:pt x="9" y="43"/>
                  </a:cubicBezTo>
                  <a:cubicBezTo>
                    <a:pt x="0" y="32"/>
                    <a:pt x="0" y="17"/>
                    <a:pt x="9" y="8"/>
                  </a:cubicBezTo>
                  <a:cubicBezTo>
                    <a:pt x="17" y="0"/>
                    <a:pt x="32" y="0"/>
                    <a:pt x="40" y="8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104" y="72"/>
                    <a:pt x="104" y="86"/>
                    <a:pt x="95" y="95"/>
                  </a:cubicBezTo>
                  <a:cubicBezTo>
                    <a:pt x="86" y="106"/>
                    <a:pt x="72" y="106"/>
                    <a:pt x="61" y="95"/>
                  </a:cubicBezTo>
                </a:path>
              </a:pathLst>
            </a:custGeom>
            <a:solidFill>
              <a:srgbClr val="FFCD74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0" name="Google Shape;2070;p39"/>
            <p:cNvSpPr/>
            <p:nvPr/>
          </p:nvSpPr>
          <p:spPr>
            <a:xfrm>
              <a:off x="18968073" y="4391160"/>
              <a:ext cx="920952" cy="920905"/>
            </a:xfrm>
            <a:custGeom>
              <a:avLst/>
              <a:gdLst/>
              <a:ahLst/>
              <a:cxnLst/>
              <a:rect l="l" t="t" r="r" b="b"/>
              <a:pathLst>
                <a:path w="610" h="610" extrusionOk="0">
                  <a:moveTo>
                    <a:pt x="609" y="304"/>
                  </a:moveTo>
                  <a:lnTo>
                    <a:pt x="609" y="304"/>
                  </a:lnTo>
                  <a:cubicBezTo>
                    <a:pt x="609" y="135"/>
                    <a:pt x="474" y="0"/>
                    <a:pt x="304" y="0"/>
                  </a:cubicBezTo>
                  <a:cubicBezTo>
                    <a:pt x="135" y="0"/>
                    <a:pt x="0" y="135"/>
                    <a:pt x="0" y="304"/>
                  </a:cubicBezTo>
                  <a:cubicBezTo>
                    <a:pt x="0" y="471"/>
                    <a:pt x="137" y="609"/>
                    <a:pt x="304" y="609"/>
                  </a:cubicBezTo>
                  <a:cubicBezTo>
                    <a:pt x="474" y="609"/>
                    <a:pt x="609" y="471"/>
                    <a:pt x="609" y="304"/>
                  </a:cubicBezTo>
                </a:path>
              </a:pathLst>
            </a:custGeom>
            <a:solidFill>
              <a:srgbClr val="FFFFFD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1" name="Google Shape;2071;p39"/>
            <p:cNvSpPr/>
            <p:nvPr/>
          </p:nvSpPr>
          <p:spPr>
            <a:xfrm>
              <a:off x="19008406" y="4424770"/>
              <a:ext cx="847007" cy="846964"/>
            </a:xfrm>
            <a:custGeom>
              <a:avLst/>
              <a:gdLst/>
              <a:ahLst/>
              <a:cxnLst/>
              <a:rect l="l" t="t" r="r" b="b"/>
              <a:pathLst>
                <a:path w="560" h="562" extrusionOk="0">
                  <a:moveTo>
                    <a:pt x="559" y="279"/>
                  </a:moveTo>
                  <a:lnTo>
                    <a:pt x="559" y="279"/>
                  </a:lnTo>
                  <a:cubicBezTo>
                    <a:pt x="559" y="127"/>
                    <a:pt x="435" y="0"/>
                    <a:pt x="279" y="0"/>
                  </a:cubicBezTo>
                  <a:cubicBezTo>
                    <a:pt x="124" y="3"/>
                    <a:pt x="0" y="127"/>
                    <a:pt x="0" y="282"/>
                  </a:cubicBezTo>
                  <a:cubicBezTo>
                    <a:pt x="0" y="434"/>
                    <a:pt x="124" y="561"/>
                    <a:pt x="279" y="561"/>
                  </a:cubicBezTo>
                  <a:cubicBezTo>
                    <a:pt x="435" y="561"/>
                    <a:pt x="559" y="434"/>
                    <a:pt x="559" y="279"/>
                  </a:cubicBezTo>
                </a:path>
              </a:pathLst>
            </a:custGeom>
            <a:solidFill>
              <a:srgbClr val="FFF8E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2" name="Google Shape;2072;p39"/>
            <p:cNvSpPr/>
            <p:nvPr/>
          </p:nvSpPr>
          <p:spPr>
            <a:xfrm>
              <a:off x="19021852" y="4686925"/>
              <a:ext cx="719284" cy="557921"/>
            </a:xfrm>
            <a:custGeom>
              <a:avLst/>
              <a:gdLst/>
              <a:ahLst/>
              <a:cxnLst/>
              <a:rect l="l" t="t" r="r" b="b"/>
              <a:pathLst>
                <a:path w="476" h="370" extrusionOk="0">
                  <a:moveTo>
                    <a:pt x="23" y="0"/>
                  </a:moveTo>
                  <a:lnTo>
                    <a:pt x="23" y="0"/>
                  </a:lnTo>
                  <a:cubicBezTo>
                    <a:pt x="20" y="15"/>
                    <a:pt x="18" y="29"/>
                    <a:pt x="18" y="44"/>
                  </a:cubicBezTo>
                  <a:cubicBezTo>
                    <a:pt x="18" y="190"/>
                    <a:pt x="150" y="308"/>
                    <a:pt x="313" y="308"/>
                  </a:cubicBezTo>
                  <a:cubicBezTo>
                    <a:pt x="374" y="308"/>
                    <a:pt x="429" y="291"/>
                    <a:pt x="475" y="265"/>
                  </a:cubicBezTo>
                  <a:cubicBezTo>
                    <a:pt x="426" y="328"/>
                    <a:pt x="351" y="369"/>
                    <a:pt x="265" y="369"/>
                  </a:cubicBezTo>
                  <a:cubicBezTo>
                    <a:pt x="118" y="369"/>
                    <a:pt x="0" y="251"/>
                    <a:pt x="0" y="104"/>
                  </a:cubicBezTo>
                  <a:cubicBezTo>
                    <a:pt x="0" y="66"/>
                    <a:pt x="8" y="32"/>
                    <a:pt x="23" y="0"/>
                  </a:cubicBezTo>
                </a:path>
              </a:pathLst>
            </a:custGeom>
            <a:solidFill>
              <a:srgbClr val="EEE6D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3" name="Google Shape;2073;p39"/>
            <p:cNvSpPr/>
            <p:nvPr/>
          </p:nvSpPr>
          <p:spPr>
            <a:xfrm>
              <a:off x="19351244" y="4727257"/>
              <a:ext cx="168057" cy="705803"/>
            </a:xfrm>
            <a:custGeom>
              <a:avLst/>
              <a:gdLst/>
              <a:ahLst/>
              <a:cxnLst/>
              <a:rect l="l" t="t" r="r" b="b"/>
              <a:pathLst>
                <a:path w="113" h="467" extrusionOk="0">
                  <a:moveTo>
                    <a:pt x="37" y="0"/>
                  </a:moveTo>
                  <a:lnTo>
                    <a:pt x="37" y="0"/>
                  </a:lnTo>
                  <a:cubicBezTo>
                    <a:pt x="35" y="0"/>
                    <a:pt x="35" y="0"/>
                    <a:pt x="31" y="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32"/>
                    <a:pt x="0" y="35"/>
                    <a:pt x="0" y="35"/>
                  </a:cubicBezTo>
                  <a:cubicBezTo>
                    <a:pt x="0" y="458"/>
                    <a:pt x="0" y="458"/>
                    <a:pt x="0" y="458"/>
                  </a:cubicBezTo>
                  <a:cubicBezTo>
                    <a:pt x="0" y="464"/>
                    <a:pt x="3" y="466"/>
                    <a:pt x="9" y="466"/>
                  </a:cubicBezTo>
                  <a:cubicBezTo>
                    <a:pt x="11" y="466"/>
                    <a:pt x="14" y="464"/>
                    <a:pt x="14" y="45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41"/>
                    <a:pt x="31" y="43"/>
                    <a:pt x="35" y="43"/>
                  </a:cubicBezTo>
                  <a:cubicBezTo>
                    <a:pt x="37" y="43"/>
                    <a:pt x="40" y="43"/>
                    <a:pt x="40" y="43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41"/>
                    <a:pt x="66" y="43"/>
                    <a:pt x="69" y="43"/>
                  </a:cubicBezTo>
                  <a:cubicBezTo>
                    <a:pt x="72" y="43"/>
                    <a:pt x="74" y="43"/>
                    <a:pt x="74" y="43"/>
                  </a:cubicBezTo>
                  <a:cubicBezTo>
                    <a:pt x="100" y="21"/>
                    <a:pt x="100" y="21"/>
                    <a:pt x="100" y="21"/>
                  </a:cubicBezTo>
                  <a:cubicBezTo>
                    <a:pt x="100" y="458"/>
                    <a:pt x="100" y="458"/>
                    <a:pt x="100" y="458"/>
                  </a:cubicBezTo>
                  <a:cubicBezTo>
                    <a:pt x="100" y="461"/>
                    <a:pt x="104" y="464"/>
                    <a:pt x="106" y="464"/>
                  </a:cubicBezTo>
                  <a:cubicBezTo>
                    <a:pt x="109" y="464"/>
                    <a:pt x="112" y="461"/>
                    <a:pt x="112" y="458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2" y="3"/>
                    <a:pt x="112" y="0"/>
                    <a:pt x="109" y="0"/>
                  </a:cubicBezTo>
                  <a:cubicBezTo>
                    <a:pt x="106" y="0"/>
                    <a:pt x="104" y="0"/>
                    <a:pt x="100" y="0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3"/>
                    <a:pt x="74" y="0"/>
                    <a:pt x="74" y="0"/>
                  </a:cubicBezTo>
                  <a:cubicBezTo>
                    <a:pt x="72" y="0"/>
                    <a:pt x="69" y="0"/>
                    <a:pt x="66" y="0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3"/>
                    <a:pt x="43" y="0"/>
                    <a:pt x="40" y="0"/>
                  </a:cubicBezTo>
                  <a:cubicBezTo>
                    <a:pt x="37" y="0"/>
                    <a:pt x="37" y="0"/>
                    <a:pt x="37" y="0"/>
                  </a:cubicBezTo>
                </a:path>
              </a:pathLst>
            </a:custGeom>
            <a:solidFill>
              <a:srgbClr val="8E888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4" name="Google Shape;2074;p39"/>
            <p:cNvSpPr/>
            <p:nvPr/>
          </p:nvSpPr>
          <p:spPr>
            <a:xfrm>
              <a:off x="19277298" y="5486836"/>
              <a:ext cx="322669" cy="53775"/>
            </a:xfrm>
            <a:custGeom>
              <a:avLst/>
              <a:gdLst/>
              <a:ahLst/>
              <a:cxnLst/>
              <a:rect l="l" t="t" r="r" b="b"/>
              <a:pathLst>
                <a:path w="214" h="41" extrusionOk="0">
                  <a:moveTo>
                    <a:pt x="213" y="6"/>
                  </a:moveTo>
                  <a:lnTo>
                    <a:pt x="213" y="6"/>
                  </a:lnTo>
                  <a:cubicBezTo>
                    <a:pt x="213" y="0"/>
                    <a:pt x="204" y="3"/>
                    <a:pt x="190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1" y="3"/>
                    <a:pt x="0" y="0"/>
                    <a:pt x="0" y="6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9" y="37"/>
                    <a:pt x="52" y="40"/>
                    <a:pt x="66" y="40"/>
                  </a:cubicBezTo>
                  <a:cubicBezTo>
                    <a:pt x="149" y="40"/>
                    <a:pt x="149" y="40"/>
                    <a:pt x="149" y="40"/>
                  </a:cubicBezTo>
                  <a:cubicBezTo>
                    <a:pt x="164" y="40"/>
                    <a:pt x="167" y="37"/>
                    <a:pt x="172" y="35"/>
                  </a:cubicBezTo>
                  <a:lnTo>
                    <a:pt x="213" y="6"/>
                  </a:lnTo>
                </a:path>
              </a:pathLst>
            </a:custGeom>
            <a:solidFill>
              <a:srgbClr val="454545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5" name="Google Shape;2075;p39"/>
            <p:cNvSpPr/>
            <p:nvPr/>
          </p:nvSpPr>
          <p:spPr>
            <a:xfrm>
              <a:off x="19223520" y="5278456"/>
              <a:ext cx="416781" cy="26888"/>
            </a:xfrm>
            <a:custGeom>
              <a:avLst/>
              <a:gdLst/>
              <a:ahLst/>
              <a:cxnLst/>
              <a:rect l="l" t="t" r="r" b="b"/>
              <a:pathLst>
                <a:path w="280" h="24" extrusionOk="0">
                  <a:moveTo>
                    <a:pt x="0" y="23"/>
                  </a:moveTo>
                  <a:lnTo>
                    <a:pt x="0" y="23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5" y="0"/>
                    <a:pt x="279" y="2"/>
                    <a:pt x="279" y="8"/>
                  </a:cubicBezTo>
                  <a:cubicBezTo>
                    <a:pt x="279" y="23"/>
                    <a:pt x="279" y="23"/>
                    <a:pt x="279" y="23"/>
                  </a:cubicBezTo>
                  <a:lnTo>
                    <a:pt x="0" y="23"/>
                  </a:lnTo>
                </a:path>
              </a:pathLst>
            </a:custGeom>
            <a:solidFill>
              <a:srgbClr val="89898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6" name="Google Shape;2076;p39"/>
            <p:cNvSpPr/>
            <p:nvPr/>
          </p:nvSpPr>
          <p:spPr>
            <a:xfrm>
              <a:off x="19223520" y="5312066"/>
              <a:ext cx="416781" cy="33610"/>
            </a:xfrm>
            <a:custGeom>
              <a:avLst/>
              <a:gdLst/>
              <a:ahLst/>
              <a:cxnLst/>
              <a:rect l="l" t="t" r="r" b="b"/>
              <a:pathLst>
                <a:path w="280" h="2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2" y="26"/>
                    <a:pt x="5" y="26"/>
                  </a:cubicBezTo>
                  <a:cubicBezTo>
                    <a:pt x="273" y="26"/>
                    <a:pt x="273" y="26"/>
                    <a:pt x="273" y="26"/>
                  </a:cubicBezTo>
                  <a:cubicBezTo>
                    <a:pt x="275" y="26"/>
                    <a:pt x="279" y="20"/>
                    <a:pt x="279" y="17"/>
                  </a:cubicBezTo>
                  <a:cubicBezTo>
                    <a:pt x="279" y="0"/>
                    <a:pt x="279" y="0"/>
                    <a:pt x="279" y="0"/>
                  </a:cubicBezTo>
                  <a:lnTo>
                    <a:pt x="0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7" name="Google Shape;2077;p39"/>
            <p:cNvSpPr/>
            <p:nvPr/>
          </p:nvSpPr>
          <p:spPr>
            <a:xfrm>
              <a:off x="19223520" y="5352397"/>
              <a:ext cx="416781" cy="26888"/>
            </a:xfrm>
            <a:custGeom>
              <a:avLst/>
              <a:gdLst/>
              <a:ahLst/>
              <a:cxnLst/>
              <a:rect l="l" t="t" r="r" b="b"/>
              <a:pathLst>
                <a:path w="280" h="24" extrusionOk="0">
                  <a:moveTo>
                    <a:pt x="0" y="23"/>
                  </a:moveTo>
                  <a:lnTo>
                    <a:pt x="0" y="23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5" y="0"/>
                    <a:pt x="279" y="2"/>
                    <a:pt x="279" y="8"/>
                  </a:cubicBezTo>
                  <a:cubicBezTo>
                    <a:pt x="279" y="23"/>
                    <a:pt x="279" y="23"/>
                    <a:pt x="279" y="23"/>
                  </a:cubicBezTo>
                  <a:lnTo>
                    <a:pt x="0" y="23"/>
                  </a:lnTo>
                </a:path>
              </a:pathLst>
            </a:custGeom>
            <a:solidFill>
              <a:srgbClr val="89898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8" name="Google Shape;2078;p39"/>
            <p:cNvSpPr/>
            <p:nvPr/>
          </p:nvSpPr>
          <p:spPr>
            <a:xfrm>
              <a:off x="19223520" y="5386007"/>
              <a:ext cx="416781" cy="26888"/>
            </a:xfrm>
            <a:custGeom>
              <a:avLst/>
              <a:gdLst/>
              <a:ahLst/>
              <a:cxnLst/>
              <a:rect l="l" t="t" r="r" b="b"/>
              <a:pathLst>
                <a:path w="280" h="2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2" y="23"/>
                    <a:pt x="5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5" y="23"/>
                    <a:pt x="279" y="20"/>
                    <a:pt x="279" y="14"/>
                  </a:cubicBezTo>
                  <a:cubicBezTo>
                    <a:pt x="279" y="0"/>
                    <a:pt x="279" y="0"/>
                    <a:pt x="279" y="0"/>
                  </a:cubicBezTo>
                  <a:lnTo>
                    <a:pt x="0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79" name="Google Shape;2079;p39"/>
            <p:cNvSpPr/>
            <p:nvPr/>
          </p:nvSpPr>
          <p:spPr>
            <a:xfrm>
              <a:off x="19223520" y="5426339"/>
              <a:ext cx="416781" cy="33610"/>
            </a:xfrm>
            <a:custGeom>
              <a:avLst/>
              <a:gdLst/>
              <a:ahLst/>
              <a:cxnLst/>
              <a:rect l="l" t="t" r="r" b="b"/>
              <a:pathLst>
                <a:path w="280" h="26" extrusionOk="0">
                  <a:moveTo>
                    <a:pt x="0" y="25"/>
                  </a:moveTo>
                  <a:lnTo>
                    <a:pt x="0" y="25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6"/>
                    <a:pt x="2" y="0"/>
                    <a:pt x="5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5" y="0"/>
                    <a:pt x="279" y="3"/>
                    <a:pt x="279" y="8"/>
                  </a:cubicBezTo>
                  <a:cubicBezTo>
                    <a:pt x="279" y="23"/>
                    <a:pt x="279" y="23"/>
                    <a:pt x="279" y="23"/>
                  </a:cubicBezTo>
                  <a:lnTo>
                    <a:pt x="0" y="25"/>
                  </a:lnTo>
                </a:path>
              </a:pathLst>
            </a:custGeom>
            <a:solidFill>
              <a:srgbClr val="89898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0" name="Google Shape;2080;p39"/>
            <p:cNvSpPr/>
            <p:nvPr/>
          </p:nvSpPr>
          <p:spPr>
            <a:xfrm>
              <a:off x="19223520" y="5459948"/>
              <a:ext cx="416781" cy="33610"/>
            </a:xfrm>
            <a:custGeom>
              <a:avLst/>
              <a:gdLst/>
              <a:ahLst/>
              <a:cxnLst/>
              <a:rect l="l" t="t" r="r" b="b"/>
              <a:pathLst>
                <a:path w="280" h="27" extrusionOk="0">
                  <a:moveTo>
                    <a:pt x="0" y="2"/>
                  </a:moveTo>
                  <a:lnTo>
                    <a:pt x="0" y="2"/>
                  </a:lnTo>
                  <a:cubicBezTo>
                    <a:pt x="0" y="17"/>
                    <a:pt x="0" y="17"/>
                    <a:pt x="0" y="17"/>
                  </a:cubicBezTo>
                  <a:cubicBezTo>
                    <a:pt x="0" y="23"/>
                    <a:pt x="2" y="26"/>
                    <a:pt x="5" y="26"/>
                  </a:cubicBezTo>
                  <a:cubicBezTo>
                    <a:pt x="273" y="26"/>
                    <a:pt x="273" y="26"/>
                    <a:pt x="273" y="26"/>
                  </a:cubicBezTo>
                  <a:cubicBezTo>
                    <a:pt x="275" y="26"/>
                    <a:pt x="279" y="20"/>
                    <a:pt x="279" y="17"/>
                  </a:cubicBezTo>
                  <a:cubicBezTo>
                    <a:pt x="279" y="0"/>
                    <a:pt x="279" y="0"/>
                    <a:pt x="279" y="0"/>
                  </a:cubicBezTo>
                  <a:lnTo>
                    <a:pt x="0" y="2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1" name="Google Shape;2081;p39"/>
            <p:cNvSpPr/>
            <p:nvPr/>
          </p:nvSpPr>
          <p:spPr>
            <a:xfrm>
              <a:off x="13016546" y="6121192"/>
              <a:ext cx="1532679" cy="631862"/>
            </a:xfrm>
            <a:custGeom>
              <a:avLst/>
              <a:gdLst/>
              <a:ahLst/>
              <a:cxnLst/>
              <a:rect l="l" t="t" r="r" b="b"/>
              <a:pathLst>
                <a:path w="1008" h="418" extrusionOk="0">
                  <a:moveTo>
                    <a:pt x="1007" y="417"/>
                  </a:moveTo>
                  <a:lnTo>
                    <a:pt x="1007" y="417"/>
                  </a:lnTo>
                  <a:cubicBezTo>
                    <a:pt x="972" y="316"/>
                    <a:pt x="863" y="239"/>
                    <a:pt x="736" y="239"/>
                  </a:cubicBezTo>
                  <a:cubicBezTo>
                    <a:pt x="728" y="239"/>
                    <a:pt x="719" y="239"/>
                    <a:pt x="707" y="239"/>
                  </a:cubicBezTo>
                  <a:cubicBezTo>
                    <a:pt x="705" y="106"/>
                    <a:pt x="592" y="0"/>
                    <a:pt x="460" y="0"/>
                  </a:cubicBezTo>
                  <a:cubicBezTo>
                    <a:pt x="339" y="0"/>
                    <a:pt x="241" y="84"/>
                    <a:pt x="216" y="193"/>
                  </a:cubicBezTo>
                  <a:cubicBezTo>
                    <a:pt x="212" y="193"/>
                    <a:pt x="212" y="193"/>
                    <a:pt x="210" y="193"/>
                  </a:cubicBezTo>
                  <a:cubicBezTo>
                    <a:pt x="95" y="193"/>
                    <a:pt x="0" y="290"/>
                    <a:pt x="0" y="406"/>
                  </a:cubicBezTo>
                  <a:cubicBezTo>
                    <a:pt x="0" y="408"/>
                    <a:pt x="0" y="414"/>
                    <a:pt x="0" y="417"/>
                  </a:cubicBezTo>
                  <a:lnTo>
                    <a:pt x="1007" y="417"/>
                  </a:lnTo>
                </a:path>
              </a:pathLst>
            </a:custGeom>
            <a:solidFill>
              <a:srgbClr val="E0EA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2" name="Google Shape;2082;p39"/>
            <p:cNvSpPr/>
            <p:nvPr/>
          </p:nvSpPr>
          <p:spPr>
            <a:xfrm>
              <a:off x="14724005" y="6847161"/>
              <a:ext cx="1525957" cy="631862"/>
            </a:xfrm>
            <a:custGeom>
              <a:avLst/>
              <a:gdLst/>
              <a:ahLst/>
              <a:cxnLst/>
              <a:rect l="l" t="t" r="r" b="b"/>
              <a:pathLst>
                <a:path w="1005" h="421" extrusionOk="0">
                  <a:moveTo>
                    <a:pt x="1004" y="420"/>
                  </a:moveTo>
                  <a:lnTo>
                    <a:pt x="1004" y="420"/>
                  </a:lnTo>
                  <a:cubicBezTo>
                    <a:pt x="970" y="319"/>
                    <a:pt x="863" y="241"/>
                    <a:pt x="736" y="241"/>
                  </a:cubicBezTo>
                  <a:cubicBezTo>
                    <a:pt x="725" y="241"/>
                    <a:pt x="716" y="241"/>
                    <a:pt x="705" y="241"/>
                  </a:cubicBezTo>
                  <a:cubicBezTo>
                    <a:pt x="702" y="109"/>
                    <a:pt x="593" y="0"/>
                    <a:pt x="457" y="0"/>
                  </a:cubicBezTo>
                  <a:cubicBezTo>
                    <a:pt x="337" y="0"/>
                    <a:pt x="239" y="83"/>
                    <a:pt x="213" y="195"/>
                  </a:cubicBezTo>
                  <a:lnTo>
                    <a:pt x="210" y="195"/>
                  </a:lnTo>
                  <a:cubicBezTo>
                    <a:pt x="92" y="195"/>
                    <a:pt x="0" y="290"/>
                    <a:pt x="0" y="408"/>
                  </a:cubicBezTo>
                  <a:cubicBezTo>
                    <a:pt x="0" y="411"/>
                    <a:pt x="0" y="414"/>
                    <a:pt x="0" y="420"/>
                  </a:cubicBezTo>
                  <a:lnTo>
                    <a:pt x="1004" y="420"/>
                  </a:lnTo>
                </a:path>
              </a:pathLst>
            </a:custGeom>
            <a:solidFill>
              <a:srgbClr val="E0EA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3" name="Google Shape;2083;p39"/>
            <p:cNvSpPr/>
            <p:nvPr/>
          </p:nvSpPr>
          <p:spPr>
            <a:xfrm>
              <a:off x="15093730" y="5973309"/>
              <a:ext cx="678950" cy="282321"/>
            </a:xfrm>
            <a:custGeom>
              <a:avLst/>
              <a:gdLst/>
              <a:ahLst/>
              <a:cxnLst/>
              <a:rect l="l" t="t" r="r" b="b"/>
              <a:pathLst>
                <a:path w="451" h="188" extrusionOk="0">
                  <a:moveTo>
                    <a:pt x="450" y="187"/>
                  </a:moveTo>
                  <a:lnTo>
                    <a:pt x="450" y="187"/>
                  </a:lnTo>
                  <a:cubicBezTo>
                    <a:pt x="435" y="141"/>
                    <a:pt x="386" y="106"/>
                    <a:pt x="328" y="106"/>
                  </a:cubicBezTo>
                  <a:cubicBezTo>
                    <a:pt x="326" y="106"/>
                    <a:pt x="320" y="106"/>
                    <a:pt x="317" y="110"/>
                  </a:cubicBezTo>
                  <a:cubicBezTo>
                    <a:pt x="314" y="49"/>
                    <a:pt x="265" y="0"/>
                    <a:pt x="205" y="0"/>
                  </a:cubicBezTo>
                  <a:cubicBezTo>
                    <a:pt x="150" y="0"/>
                    <a:pt x="107" y="37"/>
                    <a:pt x="96" y="86"/>
                  </a:cubicBezTo>
                  <a:lnTo>
                    <a:pt x="92" y="86"/>
                  </a:lnTo>
                  <a:cubicBezTo>
                    <a:pt x="41" y="86"/>
                    <a:pt x="0" y="130"/>
                    <a:pt x="0" y="181"/>
                  </a:cubicBezTo>
                  <a:cubicBezTo>
                    <a:pt x="0" y="184"/>
                    <a:pt x="0" y="187"/>
                    <a:pt x="0" y="187"/>
                  </a:cubicBezTo>
                  <a:lnTo>
                    <a:pt x="450" y="187"/>
                  </a:lnTo>
                </a:path>
              </a:pathLst>
            </a:custGeom>
            <a:solidFill>
              <a:srgbClr val="E0EAE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4" name="Google Shape;2084;p39"/>
            <p:cNvSpPr/>
            <p:nvPr/>
          </p:nvSpPr>
          <p:spPr>
            <a:xfrm>
              <a:off x="14670227" y="5953143"/>
              <a:ext cx="168057" cy="1861977"/>
            </a:xfrm>
            <a:custGeom>
              <a:avLst/>
              <a:gdLst/>
              <a:ahLst/>
              <a:cxnLst/>
              <a:rect l="l" t="t" r="r" b="b"/>
              <a:pathLst>
                <a:path w="114" h="1227" extrusionOk="0">
                  <a:moveTo>
                    <a:pt x="52" y="1226"/>
                  </a:moveTo>
                  <a:lnTo>
                    <a:pt x="52" y="1226"/>
                  </a:lnTo>
                  <a:lnTo>
                    <a:pt x="50" y="1226"/>
                  </a:lnTo>
                  <a:cubicBezTo>
                    <a:pt x="50" y="1226"/>
                    <a:pt x="46" y="1223"/>
                    <a:pt x="46" y="1221"/>
                  </a:cubicBezTo>
                  <a:cubicBezTo>
                    <a:pt x="78" y="1025"/>
                    <a:pt x="93" y="737"/>
                    <a:pt x="44" y="513"/>
                  </a:cubicBezTo>
                  <a:cubicBezTo>
                    <a:pt x="0" y="297"/>
                    <a:pt x="32" y="6"/>
                    <a:pt x="35" y="4"/>
                  </a:cubicBezTo>
                  <a:cubicBezTo>
                    <a:pt x="35" y="0"/>
                    <a:pt x="35" y="0"/>
                    <a:pt x="38" y="0"/>
                  </a:cubicBezTo>
                  <a:cubicBezTo>
                    <a:pt x="40" y="0"/>
                    <a:pt x="44" y="4"/>
                    <a:pt x="44" y="4"/>
                  </a:cubicBezTo>
                  <a:cubicBezTo>
                    <a:pt x="40" y="6"/>
                    <a:pt x="9" y="297"/>
                    <a:pt x="52" y="513"/>
                  </a:cubicBezTo>
                  <a:cubicBezTo>
                    <a:pt x="113" y="794"/>
                    <a:pt x="69" y="1126"/>
                    <a:pt x="55" y="1221"/>
                  </a:cubicBezTo>
                  <a:cubicBezTo>
                    <a:pt x="55" y="1223"/>
                    <a:pt x="52" y="1226"/>
                    <a:pt x="52" y="1226"/>
                  </a:cubicBezTo>
                </a:path>
              </a:pathLst>
            </a:custGeom>
            <a:solidFill>
              <a:srgbClr val="78787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5" name="Google Shape;2085;p39"/>
            <p:cNvSpPr/>
            <p:nvPr/>
          </p:nvSpPr>
          <p:spPr>
            <a:xfrm>
              <a:off x="14253445" y="4823858"/>
              <a:ext cx="934396" cy="927627"/>
            </a:xfrm>
            <a:custGeom>
              <a:avLst/>
              <a:gdLst/>
              <a:ahLst/>
              <a:cxnLst/>
              <a:rect l="l" t="t" r="r" b="b"/>
              <a:pathLst>
                <a:path w="617" h="614" extrusionOk="0">
                  <a:moveTo>
                    <a:pt x="616" y="305"/>
                  </a:moveTo>
                  <a:lnTo>
                    <a:pt x="616" y="305"/>
                  </a:lnTo>
                  <a:cubicBezTo>
                    <a:pt x="616" y="135"/>
                    <a:pt x="478" y="0"/>
                    <a:pt x="308" y="0"/>
                  </a:cubicBezTo>
                  <a:cubicBezTo>
                    <a:pt x="138" y="0"/>
                    <a:pt x="0" y="138"/>
                    <a:pt x="0" y="308"/>
                  </a:cubicBezTo>
                  <a:cubicBezTo>
                    <a:pt x="3" y="475"/>
                    <a:pt x="138" y="613"/>
                    <a:pt x="308" y="613"/>
                  </a:cubicBezTo>
                  <a:cubicBezTo>
                    <a:pt x="478" y="613"/>
                    <a:pt x="616" y="475"/>
                    <a:pt x="616" y="305"/>
                  </a:cubicBezTo>
                </a:path>
              </a:pathLst>
            </a:custGeom>
            <a:solidFill>
              <a:srgbClr val="FFF8E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6" name="Google Shape;2086;p39"/>
            <p:cNvSpPr/>
            <p:nvPr/>
          </p:nvSpPr>
          <p:spPr>
            <a:xfrm>
              <a:off x="14293778" y="4857467"/>
              <a:ext cx="853729" cy="853686"/>
            </a:xfrm>
            <a:custGeom>
              <a:avLst/>
              <a:gdLst/>
              <a:ahLst/>
              <a:cxnLst/>
              <a:rect l="l" t="t" r="r" b="b"/>
              <a:pathLst>
                <a:path w="565" h="565" extrusionOk="0">
                  <a:moveTo>
                    <a:pt x="564" y="281"/>
                  </a:moveTo>
                  <a:lnTo>
                    <a:pt x="564" y="281"/>
                  </a:lnTo>
                  <a:cubicBezTo>
                    <a:pt x="564" y="126"/>
                    <a:pt x="437" y="0"/>
                    <a:pt x="282" y="2"/>
                  </a:cubicBezTo>
                  <a:cubicBezTo>
                    <a:pt x="126" y="2"/>
                    <a:pt x="0" y="126"/>
                    <a:pt x="0" y="281"/>
                  </a:cubicBezTo>
                  <a:cubicBezTo>
                    <a:pt x="0" y="437"/>
                    <a:pt x="126" y="564"/>
                    <a:pt x="282" y="564"/>
                  </a:cubicBezTo>
                  <a:cubicBezTo>
                    <a:pt x="437" y="564"/>
                    <a:pt x="564" y="437"/>
                    <a:pt x="564" y="281"/>
                  </a:cubicBezTo>
                </a:path>
              </a:pathLst>
            </a:custGeom>
            <a:solidFill>
              <a:srgbClr val="F7C27B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7" name="Google Shape;2087;p39"/>
            <p:cNvSpPr/>
            <p:nvPr/>
          </p:nvSpPr>
          <p:spPr>
            <a:xfrm>
              <a:off x="14313945" y="5126345"/>
              <a:ext cx="719284" cy="557921"/>
            </a:xfrm>
            <a:custGeom>
              <a:avLst/>
              <a:gdLst/>
              <a:ahLst/>
              <a:cxnLst/>
              <a:rect l="l" t="t" r="r" b="b"/>
              <a:pathLst>
                <a:path w="476" h="372" extrusionOk="0">
                  <a:moveTo>
                    <a:pt x="20" y="0"/>
                  </a:moveTo>
                  <a:lnTo>
                    <a:pt x="20" y="0"/>
                  </a:lnTo>
                  <a:cubicBezTo>
                    <a:pt x="17" y="14"/>
                    <a:pt x="17" y="29"/>
                    <a:pt x="17" y="46"/>
                  </a:cubicBezTo>
                  <a:cubicBezTo>
                    <a:pt x="17" y="192"/>
                    <a:pt x="150" y="310"/>
                    <a:pt x="314" y="310"/>
                  </a:cubicBezTo>
                  <a:cubicBezTo>
                    <a:pt x="374" y="310"/>
                    <a:pt x="429" y="296"/>
                    <a:pt x="475" y="267"/>
                  </a:cubicBezTo>
                  <a:cubicBezTo>
                    <a:pt x="426" y="331"/>
                    <a:pt x="351" y="371"/>
                    <a:pt x="265" y="371"/>
                  </a:cubicBezTo>
                  <a:cubicBezTo>
                    <a:pt x="118" y="371"/>
                    <a:pt x="0" y="253"/>
                    <a:pt x="0" y="106"/>
                  </a:cubicBezTo>
                  <a:cubicBezTo>
                    <a:pt x="0" y="69"/>
                    <a:pt x="6" y="31"/>
                    <a:pt x="20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8" name="Google Shape;2088;p39"/>
            <p:cNvSpPr/>
            <p:nvPr/>
          </p:nvSpPr>
          <p:spPr>
            <a:xfrm>
              <a:off x="14643338" y="5159955"/>
              <a:ext cx="168057" cy="712525"/>
            </a:xfrm>
            <a:custGeom>
              <a:avLst/>
              <a:gdLst/>
              <a:ahLst/>
              <a:cxnLst/>
              <a:rect l="l" t="t" r="r" b="b"/>
              <a:pathLst>
                <a:path w="114" h="470" extrusionOk="0">
                  <a:moveTo>
                    <a:pt x="38" y="0"/>
                  </a:moveTo>
                  <a:lnTo>
                    <a:pt x="38" y="0"/>
                  </a:lnTo>
                  <a:cubicBezTo>
                    <a:pt x="34" y="0"/>
                    <a:pt x="34" y="3"/>
                    <a:pt x="32" y="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34"/>
                    <a:pt x="0" y="34"/>
                    <a:pt x="0" y="37"/>
                  </a:cubicBezTo>
                  <a:cubicBezTo>
                    <a:pt x="0" y="463"/>
                    <a:pt x="0" y="463"/>
                    <a:pt x="0" y="463"/>
                  </a:cubicBezTo>
                  <a:cubicBezTo>
                    <a:pt x="0" y="466"/>
                    <a:pt x="3" y="469"/>
                    <a:pt x="6" y="469"/>
                  </a:cubicBezTo>
                  <a:cubicBezTo>
                    <a:pt x="12" y="469"/>
                    <a:pt x="15" y="466"/>
                    <a:pt x="15" y="463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40"/>
                    <a:pt x="32" y="43"/>
                    <a:pt x="34" y="46"/>
                  </a:cubicBezTo>
                  <a:cubicBezTo>
                    <a:pt x="38" y="46"/>
                    <a:pt x="40" y="46"/>
                    <a:pt x="40" y="43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40"/>
                    <a:pt x="66" y="43"/>
                    <a:pt x="70" y="46"/>
                  </a:cubicBezTo>
                  <a:cubicBezTo>
                    <a:pt x="72" y="46"/>
                    <a:pt x="75" y="46"/>
                    <a:pt x="75" y="43"/>
                  </a:cubicBezTo>
                  <a:cubicBezTo>
                    <a:pt x="101" y="23"/>
                    <a:pt x="101" y="23"/>
                    <a:pt x="101" y="23"/>
                  </a:cubicBezTo>
                  <a:cubicBezTo>
                    <a:pt x="101" y="463"/>
                    <a:pt x="101" y="463"/>
                    <a:pt x="101" y="463"/>
                  </a:cubicBezTo>
                  <a:cubicBezTo>
                    <a:pt x="101" y="466"/>
                    <a:pt x="104" y="469"/>
                    <a:pt x="107" y="469"/>
                  </a:cubicBezTo>
                  <a:cubicBezTo>
                    <a:pt x="109" y="469"/>
                    <a:pt x="113" y="466"/>
                    <a:pt x="113" y="460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6"/>
                    <a:pt x="113" y="3"/>
                    <a:pt x="109" y="3"/>
                  </a:cubicBezTo>
                  <a:cubicBezTo>
                    <a:pt x="107" y="0"/>
                    <a:pt x="104" y="0"/>
                    <a:pt x="101" y="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6"/>
                    <a:pt x="75" y="3"/>
                    <a:pt x="75" y="3"/>
                  </a:cubicBezTo>
                  <a:cubicBezTo>
                    <a:pt x="72" y="0"/>
                    <a:pt x="70" y="0"/>
                    <a:pt x="66" y="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6"/>
                    <a:pt x="40" y="3"/>
                    <a:pt x="40" y="3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rgbClr val="8E6639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89" name="Google Shape;2089;p39"/>
            <p:cNvSpPr/>
            <p:nvPr/>
          </p:nvSpPr>
          <p:spPr>
            <a:xfrm>
              <a:off x="14562669" y="5932977"/>
              <a:ext cx="329392" cy="60497"/>
            </a:xfrm>
            <a:custGeom>
              <a:avLst/>
              <a:gdLst/>
              <a:ahLst/>
              <a:cxnLst/>
              <a:rect l="l" t="t" r="r" b="b"/>
              <a:pathLst>
                <a:path w="220" h="42" extrusionOk="0">
                  <a:moveTo>
                    <a:pt x="219" y="3"/>
                  </a:moveTo>
                  <a:lnTo>
                    <a:pt x="219" y="3"/>
                  </a:lnTo>
                  <a:cubicBezTo>
                    <a:pt x="219" y="0"/>
                    <a:pt x="208" y="0"/>
                    <a:pt x="19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0"/>
                    <a:pt x="0" y="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52" y="38"/>
                    <a:pt x="55" y="41"/>
                    <a:pt x="69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67" y="41"/>
                    <a:pt x="170" y="38"/>
                    <a:pt x="179" y="32"/>
                  </a:cubicBezTo>
                  <a:lnTo>
                    <a:pt x="219" y="3"/>
                  </a:lnTo>
                </a:path>
              </a:pathLst>
            </a:custGeom>
            <a:solidFill>
              <a:srgbClr val="45444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90" name="Google Shape;2090;p39"/>
            <p:cNvSpPr/>
            <p:nvPr/>
          </p:nvSpPr>
          <p:spPr>
            <a:xfrm>
              <a:off x="14515614" y="5717875"/>
              <a:ext cx="423503" cy="33610"/>
            </a:xfrm>
            <a:custGeom>
              <a:avLst/>
              <a:gdLst/>
              <a:ahLst/>
              <a:cxnLst/>
              <a:rect l="l" t="t" r="r" b="b"/>
              <a:pathLst>
                <a:path w="283" h="26" extrusionOk="0">
                  <a:moveTo>
                    <a:pt x="0" y="25"/>
                  </a:moveTo>
                  <a:lnTo>
                    <a:pt x="0" y="25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5"/>
                    <a:pt x="3" y="0"/>
                    <a:pt x="5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6" y="0"/>
                    <a:pt x="279" y="5"/>
                    <a:pt x="279" y="8"/>
                  </a:cubicBezTo>
                  <a:cubicBezTo>
                    <a:pt x="282" y="25"/>
                    <a:pt x="282" y="25"/>
                    <a:pt x="282" y="25"/>
                  </a:cubicBezTo>
                  <a:lnTo>
                    <a:pt x="0" y="25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91" name="Google Shape;2091;p39"/>
            <p:cNvSpPr/>
            <p:nvPr/>
          </p:nvSpPr>
          <p:spPr>
            <a:xfrm>
              <a:off x="14515614" y="5758207"/>
              <a:ext cx="423503" cy="26888"/>
            </a:xfrm>
            <a:custGeom>
              <a:avLst/>
              <a:gdLst/>
              <a:ahLst/>
              <a:cxnLst/>
              <a:rect l="l" t="t" r="r" b="b"/>
              <a:pathLst>
                <a:path w="283" h="2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3" y="23"/>
                    <a:pt x="5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6" y="23"/>
                    <a:pt x="282" y="20"/>
                    <a:pt x="282" y="14"/>
                  </a:cubicBezTo>
                  <a:cubicBezTo>
                    <a:pt x="282" y="0"/>
                    <a:pt x="282" y="0"/>
                    <a:pt x="282" y="0"/>
                  </a:cubicBezTo>
                  <a:lnTo>
                    <a:pt x="0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92" name="Google Shape;2092;p39"/>
            <p:cNvSpPr/>
            <p:nvPr/>
          </p:nvSpPr>
          <p:spPr>
            <a:xfrm>
              <a:off x="14515614" y="5791817"/>
              <a:ext cx="423503" cy="26888"/>
            </a:xfrm>
            <a:custGeom>
              <a:avLst/>
              <a:gdLst/>
              <a:ahLst/>
              <a:cxnLst/>
              <a:rect l="l" t="t" r="r" b="b"/>
              <a:pathLst>
                <a:path w="283" h="24" extrusionOk="0">
                  <a:moveTo>
                    <a:pt x="0" y="23"/>
                  </a:moveTo>
                  <a:lnTo>
                    <a:pt x="0" y="23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6" y="0"/>
                    <a:pt x="282" y="3"/>
                    <a:pt x="282" y="9"/>
                  </a:cubicBezTo>
                  <a:cubicBezTo>
                    <a:pt x="282" y="23"/>
                    <a:pt x="282" y="23"/>
                    <a:pt x="282" y="23"/>
                  </a:cubicBezTo>
                  <a:lnTo>
                    <a:pt x="0" y="23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93" name="Google Shape;2093;p39"/>
            <p:cNvSpPr/>
            <p:nvPr/>
          </p:nvSpPr>
          <p:spPr>
            <a:xfrm>
              <a:off x="14515614" y="5825426"/>
              <a:ext cx="423503" cy="33610"/>
            </a:xfrm>
            <a:custGeom>
              <a:avLst/>
              <a:gdLst/>
              <a:ahLst/>
              <a:cxnLst/>
              <a:rect l="l" t="t" r="r" b="b"/>
              <a:pathLst>
                <a:path w="283" h="2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3" y="26"/>
                    <a:pt x="5" y="26"/>
                  </a:cubicBezTo>
                  <a:cubicBezTo>
                    <a:pt x="273" y="26"/>
                    <a:pt x="273" y="26"/>
                    <a:pt x="273" y="26"/>
                  </a:cubicBezTo>
                  <a:cubicBezTo>
                    <a:pt x="276" y="26"/>
                    <a:pt x="282" y="20"/>
                    <a:pt x="282" y="17"/>
                  </a:cubicBezTo>
                  <a:cubicBezTo>
                    <a:pt x="282" y="0"/>
                    <a:pt x="282" y="0"/>
                    <a:pt x="282" y="0"/>
                  </a:cubicBezTo>
                  <a:lnTo>
                    <a:pt x="0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94" name="Google Shape;2094;p39"/>
            <p:cNvSpPr/>
            <p:nvPr/>
          </p:nvSpPr>
          <p:spPr>
            <a:xfrm>
              <a:off x="14515614" y="5865758"/>
              <a:ext cx="423503" cy="26888"/>
            </a:xfrm>
            <a:custGeom>
              <a:avLst/>
              <a:gdLst/>
              <a:ahLst/>
              <a:cxnLst/>
              <a:rect l="l" t="t" r="r" b="b"/>
              <a:pathLst>
                <a:path w="283" h="24" extrusionOk="0">
                  <a:moveTo>
                    <a:pt x="0" y="23"/>
                  </a:moveTo>
                  <a:lnTo>
                    <a:pt x="0" y="23"/>
                  </a:lnTo>
                  <a:cubicBezTo>
                    <a:pt x="0" y="9"/>
                    <a:pt x="0" y="9"/>
                    <a:pt x="0" y="9"/>
                  </a:cubicBezTo>
                  <a:cubicBezTo>
                    <a:pt x="0" y="3"/>
                    <a:pt x="3" y="0"/>
                    <a:pt x="5" y="0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276" y="0"/>
                    <a:pt x="282" y="3"/>
                    <a:pt x="282" y="9"/>
                  </a:cubicBezTo>
                  <a:cubicBezTo>
                    <a:pt x="282" y="23"/>
                    <a:pt x="282" y="23"/>
                    <a:pt x="282" y="23"/>
                  </a:cubicBezTo>
                  <a:lnTo>
                    <a:pt x="0" y="23"/>
                  </a:lnTo>
                </a:path>
              </a:pathLst>
            </a:custGeom>
            <a:solidFill>
              <a:srgbClr val="89868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  <p:sp>
          <p:nvSpPr>
            <p:cNvPr id="2095" name="Google Shape;2095;p39"/>
            <p:cNvSpPr/>
            <p:nvPr/>
          </p:nvSpPr>
          <p:spPr>
            <a:xfrm>
              <a:off x="14515614" y="5899368"/>
              <a:ext cx="423503" cy="26888"/>
            </a:xfrm>
            <a:custGeom>
              <a:avLst/>
              <a:gdLst/>
              <a:ahLst/>
              <a:cxnLst/>
              <a:rect l="l" t="t" r="r" b="b"/>
              <a:pathLst>
                <a:path w="283" h="2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3" y="23"/>
                    <a:pt x="5" y="23"/>
                  </a:cubicBezTo>
                  <a:cubicBezTo>
                    <a:pt x="273" y="23"/>
                    <a:pt x="273" y="23"/>
                    <a:pt x="273" y="23"/>
                  </a:cubicBezTo>
                  <a:cubicBezTo>
                    <a:pt x="279" y="23"/>
                    <a:pt x="282" y="20"/>
                    <a:pt x="282" y="15"/>
                  </a:cubicBezTo>
                  <a:cubicBezTo>
                    <a:pt x="282" y="0"/>
                    <a:pt x="282" y="0"/>
                    <a:pt x="282" y="0"/>
                  </a:cubicBezTo>
                  <a:lnTo>
                    <a:pt x="0" y="0"/>
                  </a:lnTo>
                </a:path>
              </a:pathLst>
            </a:custGeom>
            <a:solidFill>
              <a:srgbClr val="B7B7B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3600">
                <a:solidFill>
                  <a:schemeClr val="dk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endParaRPr>
            </a:p>
          </p:txBody>
        </p:sp>
      </p:grpSp>
      <p:sp>
        <p:nvSpPr>
          <p:cNvPr id="172" name="Google Shape;2015;p39">
            <a:extLst>
              <a:ext uri="{FF2B5EF4-FFF2-40B4-BE49-F238E27FC236}">
                <a16:creationId xmlns:a16="http://schemas.microsoft.com/office/drawing/2014/main" id="{D23A2637-99E2-4391-85C6-214A84C1DD64}"/>
              </a:ext>
            </a:extLst>
          </p:cNvPr>
          <p:cNvSpPr txBox="1"/>
          <p:nvPr/>
        </p:nvSpPr>
        <p:spPr>
          <a:xfrm>
            <a:off x="2637882" y="11105482"/>
            <a:ext cx="9463085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9000" b="1" dirty="0">
                <a:solidFill>
                  <a:schemeClr val="dk2"/>
                </a:solidFill>
                <a:latin typeface="Goudy Stout" panose="0202090407030B020401" pitchFamily="18" charset="0"/>
                <a:ea typeface="Lato"/>
                <a:cs typeface="Calibri" panose="020F0502020204030204" pitchFamily="34" charset="0"/>
                <a:sym typeface="Lato"/>
              </a:rPr>
              <a:t>SITUASI</a:t>
            </a:r>
            <a:endParaRPr sz="9000" b="1" dirty="0">
              <a:solidFill>
                <a:schemeClr val="dk2"/>
              </a:solidFill>
              <a:latin typeface="Goudy Stout" panose="0202090407030B020401" pitchFamily="18" charset="0"/>
              <a:ea typeface="Lato"/>
              <a:cs typeface="Calibri" panose="020F0502020204030204" pitchFamily="34" charset="0"/>
              <a:sym typeface="Lato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686C63B4-7A44-4DC6-9AA0-8E4FDDACF87A}"/>
              </a:ext>
            </a:extLst>
          </p:cNvPr>
          <p:cNvSpPr txBox="1"/>
          <p:nvPr/>
        </p:nvSpPr>
        <p:spPr>
          <a:xfrm>
            <a:off x="5200650" y="8388212"/>
            <a:ext cx="579564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latin typeface="Calibri" panose="020F0502020204030204" pitchFamily="34" charset="0"/>
                <a:cs typeface="Calibri" panose="020F0502020204030204" pitchFamily="34" charset="0"/>
              </a:rPr>
              <a:t>JAWAPAN : V26</a:t>
            </a:r>
            <a:endParaRPr lang="en-MY" sz="5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DB3BBD10-A775-465A-A35B-47DD0AD1D467}"/>
              </a:ext>
            </a:extLst>
          </p:cNvPr>
          <p:cNvSpPr txBox="1"/>
          <p:nvPr/>
        </p:nvSpPr>
        <p:spPr>
          <a:xfrm>
            <a:off x="13501682" y="5108468"/>
            <a:ext cx="579564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latin typeface="Calibri" panose="020F0502020204030204" pitchFamily="34" charset="0"/>
                <a:cs typeface="Calibri" panose="020F0502020204030204" pitchFamily="34" charset="0"/>
              </a:rPr>
              <a:t>JAWAPAN : V35</a:t>
            </a:r>
            <a:endParaRPr lang="en-MY" sz="5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30BD5E2C-B3E1-4803-A1F8-90BE7BBA295A}"/>
              </a:ext>
            </a:extLst>
          </p:cNvPr>
          <p:cNvSpPr txBox="1"/>
          <p:nvPr/>
        </p:nvSpPr>
        <p:spPr>
          <a:xfrm>
            <a:off x="9633371" y="12381173"/>
            <a:ext cx="5795646" cy="92333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endParaRPr lang="en-MY" sz="54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010288FD-D493-4AE8-8BD5-ADD65509758F}"/>
              </a:ext>
            </a:extLst>
          </p:cNvPr>
          <p:cNvSpPr txBox="1"/>
          <p:nvPr/>
        </p:nvSpPr>
        <p:spPr>
          <a:xfrm>
            <a:off x="6093619" y="6704112"/>
            <a:ext cx="1218723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MY" b="0" dirty="0"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en-MY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F51716E1-CF7E-4E84-9373-2657CC594FDD}"/>
              </a:ext>
            </a:extLst>
          </p:cNvPr>
          <p:cNvSpPr txBox="1"/>
          <p:nvPr/>
        </p:nvSpPr>
        <p:spPr>
          <a:xfrm>
            <a:off x="6093619" y="6704112"/>
            <a:ext cx="1218723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MY" b="0" dirty="0"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en-MY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92C19429-A6F6-4725-8A15-EBF75205E8DA}"/>
              </a:ext>
            </a:extLst>
          </p:cNvPr>
          <p:cNvSpPr txBox="1"/>
          <p:nvPr/>
        </p:nvSpPr>
        <p:spPr>
          <a:xfrm>
            <a:off x="6093619" y="6704112"/>
            <a:ext cx="12187236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MY" b="0" dirty="0"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 </a:t>
            </a:r>
            <a:endParaRPr lang="en-MY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14:flythrough dir="out"/>
      </p:transition>
    </mc:Choice>
    <mc:Fallback xmlns:ahyp="http://schemas.microsoft.com/office/drawing/2018/hyperlinkcolor" xmlns:p15="http://schemas.microsoft.com/office/powerpoint/2012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50"/>
                                        <p:tgtEl>
                                          <p:spTgt spid="19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25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250"/>
                                        <p:tgtEl>
                                          <p:spTgt spid="2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250"/>
                                        <p:tgtEl>
                                          <p:spTgt spid="2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750"/>
                            </p:stCondLst>
                            <p:childTnLst>
                              <p:par>
                                <p:cTn id="17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250"/>
                                        <p:tgtEl>
                                          <p:spTgt spid="2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250"/>
                                        <p:tgtEl>
                                          <p:spTgt spid="2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250"/>
                                        <p:tgtEl>
                                          <p:spTgt spid="19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25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250"/>
                                        <p:tgtEl>
                                          <p:spTgt spid="2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250"/>
                                        <p:tgtEl>
                                          <p:spTgt spid="2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750"/>
                            </p:stCondLst>
                            <p:childTnLst>
                              <p:par>
                                <p:cTn id="34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250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250"/>
                                        <p:tgtEl>
                                          <p:spTgt spid="1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250"/>
                                        <p:tgtEl>
                                          <p:spTgt spid="19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6" presetClass="entr" presetSubtype="0" fill="hold" grpId="0" nodeType="clickEffect" nodePh="1">
                                  <p:stCondLst>
                                    <p:cond delay="0"/>
                                  </p:stCondLst>
                                  <p:endCondLst>
                                    <p:cond evt="begin" delay="0">
                                      <p:tn val="80"/>
                                    </p:cond>
                                  </p:end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9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160" grpId="0"/>
      <p:bldP spid="16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Down Arrow 7">
            <a:extLst>
              <a:ext uri="{FF2B5EF4-FFF2-40B4-BE49-F238E27FC236}">
                <a16:creationId xmlns:a16="http://schemas.microsoft.com/office/drawing/2014/main" id="{D4771268-CB57-404A-9271-370EB28F609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>
            <a:off x="1598915" y="2983597"/>
            <a:ext cx="6667498" cy="6996384"/>
          </a:xfrm>
          <a:prstGeom prst="downArrow">
            <a:avLst>
              <a:gd name="adj1" fmla="val 100000"/>
              <a:gd name="adj2" fmla="val 15788"/>
            </a:avLst>
          </a:prstGeom>
          <a:solidFill>
            <a:srgbClr val="404040"/>
          </a:solidFill>
          <a:ln w="539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Google Shape;4262;p46">
            <a:extLst>
              <a:ext uri="{FF2B5EF4-FFF2-40B4-BE49-F238E27FC236}">
                <a16:creationId xmlns:a16="http://schemas.microsoft.com/office/drawing/2014/main" id="{AE4CE375-9FA1-4C0C-A287-2E30E8E18FBA}"/>
              </a:ext>
            </a:extLst>
          </p:cNvPr>
          <p:cNvSpPr txBox="1"/>
          <p:nvPr/>
        </p:nvSpPr>
        <p:spPr>
          <a:xfrm>
            <a:off x="1434471" y="3934532"/>
            <a:ext cx="6136761" cy="5094514"/>
          </a:xfrm>
          <a:prstGeom prst="rect">
            <a:avLst/>
          </a:prstGeom>
          <a:noFill/>
        </p:spPr>
        <p:txBody>
          <a:bodyPr spcFirstLastPara="1" vert="horz" lIns="91440" tIns="45720" rIns="91440" bIns="45720" rtlCol="0" anchor="ctr" anchorCtr="0">
            <a:normAutofit/>
          </a:bodyPr>
          <a:lstStyle/>
          <a:p>
            <a:pPr marL="0" marR="0" lvl="0" indent="0" algn="ctr" fontAlgn="auto">
              <a:lnSpc>
                <a:spcPct val="90000"/>
              </a:lnSpc>
              <a:spcBef>
                <a:spcPct val="0"/>
              </a:spcBef>
              <a:spcAft>
                <a:spcPts val="600"/>
              </a:spcAft>
              <a:buClrTx/>
              <a:buSzTx/>
              <a:tabLst/>
              <a:defRPr/>
            </a:pPr>
            <a:r>
              <a:rPr kumimoji="0" lang="en-US" sz="60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lgerian" panose="04020705040A02060702" pitchFamily="82" charset="0"/>
                <a:ea typeface="+mj-ea"/>
                <a:cs typeface="+mj-cs"/>
              </a:rPr>
              <a:t>Tamat</a:t>
            </a:r>
            <a:endParaRPr kumimoji="0" lang="en-US" sz="60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lgerian" panose="04020705040A02060702" pitchFamily="82" charset="0"/>
              <a:ea typeface="+mj-ea"/>
              <a:cs typeface="+mj-cs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084FCF33-5B39-4A3E-96C3-743BD45B0AD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71006" y="2846040"/>
            <a:ext cx="14002588" cy="555955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1135642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" name="Google Shape;171;p2"/>
          <p:cNvSpPr/>
          <p:nvPr/>
        </p:nvSpPr>
        <p:spPr>
          <a:xfrm>
            <a:off x="9188605" y="4393580"/>
            <a:ext cx="6058052" cy="9322420"/>
          </a:xfrm>
          <a:prstGeom prst="rect">
            <a:avLst/>
          </a:prstGeom>
          <a:noFill/>
          <a:ln w="38100" cap="flat" cmpd="sng">
            <a:solidFill>
              <a:srgbClr val="D8D8D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600" b="0" i="0" u="none" strike="noStrike" cap="none">
              <a:solidFill>
                <a:schemeClr val="dk2"/>
              </a:solidFill>
              <a:latin typeface="Lato Light"/>
              <a:ea typeface="Lato Light"/>
              <a:cs typeface="Lato Light"/>
              <a:sym typeface="Lato Light"/>
            </a:endParaRPr>
          </a:p>
        </p:txBody>
      </p:sp>
      <p:sp>
        <p:nvSpPr>
          <p:cNvPr id="172" name="Google Shape;172;p2"/>
          <p:cNvSpPr txBox="1"/>
          <p:nvPr/>
        </p:nvSpPr>
        <p:spPr>
          <a:xfrm>
            <a:off x="9547714" y="4626240"/>
            <a:ext cx="5326825" cy="25545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685800" marR="0" lvl="0" indent="-6858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ingdings" panose="05000000000000000000" pitchFamily="2" charset="2"/>
              <a:buChar char="Ø"/>
            </a:pPr>
            <a:r>
              <a:rPr lang="en-US" sz="4000" dirty="0" err="1"/>
              <a:t>Penyelidikan</a:t>
            </a:r>
            <a:r>
              <a:rPr lang="en-US" sz="4000" dirty="0"/>
              <a:t> </a:t>
            </a:r>
            <a:r>
              <a:rPr lang="en-US" sz="4000" dirty="0" err="1"/>
              <a:t>sangat</a:t>
            </a:r>
            <a:r>
              <a:rPr lang="en-US" sz="4000" dirty="0"/>
              <a:t> Dynamic dan </a:t>
            </a:r>
            <a:r>
              <a:rPr lang="en-US" sz="4000" dirty="0" err="1"/>
              <a:t>sentiasa</a:t>
            </a:r>
            <a:r>
              <a:rPr lang="en-US" sz="4000" dirty="0"/>
              <a:t> </a:t>
            </a:r>
            <a:r>
              <a:rPr lang="en-US" sz="4000" dirty="0" err="1"/>
              <a:t>berubah-ubah</a:t>
            </a:r>
            <a:endParaRPr lang="en-US" sz="4000" dirty="0"/>
          </a:p>
        </p:txBody>
      </p:sp>
      <p:sp>
        <p:nvSpPr>
          <p:cNvPr id="173" name="Google Shape;173;p2"/>
          <p:cNvSpPr txBox="1"/>
          <p:nvPr/>
        </p:nvSpPr>
        <p:spPr>
          <a:xfrm>
            <a:off x="9735555" y="8248141"/>
            <a:ext cx="5326826" cy="3297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17475" tIns="108725" rIns="217475" bIns="108725" anchor="t" anchorCtr="0">
            <a:spAutoFit/>
          </a:bodyPr>
          <a:lstStyle/>
          <a:p>
            <a:pPr marL="571500" marR="0" lvl="0" indent="-5715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Wingdings" panose="05000000000000000000" pitchFamily="2" charset="2"/>
              <a:buChar char="Ø"/>
            </a:pPr>
            <a:r>
              <a:rPr lang="en-US" sz="4000" dirty="0" err="1"/>
              <a:t>Setiap</a:t>
            </a:r>
            <a:r>
              <a:rPr lang="en-US" sz="4000" dirty="0"/>
              <a:t> </a:t>
            </a:r>
            <a:r>
              <a:rPr lang="en-US" sz="4000" dirty="0" err="1"/>
              <a:t>Penyelidikan</a:t>
            </a:r>
            <a:r>
              <a:rPr lang="en-US" sz="4000" dirty="0"/>
              <a:t> </a:t>
            </a:r>
            <a:r>
              <a:rPr lang="en-US" sz="4000" dirty="0" err="1"/>
              <a:t>adalah</a:t>
            </a:r>
            <a:r>
              <a:rPr lang="en-US" sz="4000" dirty="0"/>
              <a:t> </a:t>
            </a:r>
            <a:r>
              <a:rPr lang="en-US" sz="4000" dirty="0" err="1"/>
              <a:t>berbeze-beza</a:t>
            </a:r>
            <a:r>
              <a:rPr lang="en-US" sz="4000" dirty="0"/>
              <a:t> </a:t>
            </a:r>
            <a:r>
              <a:rPr lang="en-US" sz="4000" dirty="0" err="1"/>
              <a:t>dari</a:t>
            </a:r>
            <a:r>
              <a:rPr lang="en-US" sz="4000" dirty="0"/>
              <a:t> </a:t>
            </a:r>
            <a:r>
              <a:rPr lang="en-US" sz="4000" dirty="0" err="1"/>
              <a:t>segi</a:t>
            </a:r>
            <a:r>
              <a:rPr lang="en-US" sz="4000" dirty="0"/>
              <a:t> </a:t>
            </a:r>
            <a:r>
              <a:rPr lang="en-US" sz="4000" dirty="0" err="1"/>
              <a:t>skop</a:t>
            </a:r>
            <a:r>
              <a:rPr lang="en-US" sz="4000" dirty="0"/>
              <a:t> </a:t>
            </a:r>
            <a:r>
              <a:rPr lang="en-US" sz="4000" dirty="0" err="1"/>
              <a:t>penyelidikan</a:t>
            </a:r>
            <a:r>
              <a:rPr lang="en-US" sz="4000" dirty="0"/>
              <a:t>.</a:t>
            </a:r>
          </a:p>
        </p:txBody>
      </p:sp>
      <p:sp>
        <p:nvSpPr>
          <p:cNvPr id="174" name="Google Shape;174;p2"/>
          <p:cNvSpPr txBox="1"/>
          <p:nvPr/>
        </p:nvSpPr>
        <p:spPr>
          <a:xfrm>
            <a:off x="3684150" y="1106165"/>
            <a:ext cx="15403949" cy="2800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00" tIns="45700" rIns="91400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800" b="1" dirty="0" err="1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Belanjawan</a:t>
            </a:r>
            <a:r>
              <a:rPr lang="en-US" sz="8800" b="1" dirty="0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 </a:t>
            </a:r>
            <a:r>
              <a:rPr lang="en-US" sz="8800" b="1" dirty="0" err="1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Dalam</a:t>
            </a:r>
            <a:r>
              <a:rPr lang="en-US" sz="8800" b="1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 </a:t>
            </a:r>
            <a:r>
              <a:rPr lang="en-US" sz="8800" b="1" dirty="0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P</a:t>
            </a:r>
            <a:r>
              <a:rPr lang="en-US" sz="8800" b="1" i="0" u="none" strike="noStrike" cap="none" dirty="0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roposal</a:t>
            </a: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MY" sz="8800" b="1" i="0" u="none" strike="noStrike" cap="none" dirty="0" err="1">
                <a:solidFill>
                  <a:schemeClr val="dk2"/>
                </a:solidFill>
                <a:latin typeface="Calibri" panose="020F0502020204030204" pitchFamily="34" charset="0"/>
                <a:ea typeface="Lato"/>
                <a:cs typeface="Calibri" panose="020F0502020204030204" pitchFamily="34" charset="0"/>
                <a:sym typeface="Lato"/>
              </a:rPr>
              <a:t>Penyelidikan</a:t>
            </a:r>
            <a:endParaRPr sz="8800" b="1" i="0" u="none" strike="noStrike" cap="none" dirty="0">
              <a:solidFill>
                <a:schemeClr val="dk2"/>
              </a:solidFill>
              <a:latin typeface="Calibri" panose="020F0502020204030204" pitchFamily="34" charset="0"/>
              <a:ea typeface="Lato"/>
              <a:cs typeface="Calibri" panose="020F0502020204030204" pitchFamily="34" charset="0"/>
              <a:sym typeface="Lato"/>
            </a:endParaRPr>
          </a:p>
        </p:txBody>
      </p:sp>
      <p:sp>
        <p:nvSpPr>
          <p:cNvPr id="176" name="Google Shape;176;p2"/>
          <p:cNvSpPr txBox="1"/>
          <p:nvPr/>
        </p:nvSpPr>
        <p:spPr>
          <a:xfrm>
            <a:off x="336093" y="1106165"/>
            <a:ext cx="5330247" cy="47810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17475" tIns="108725" rIns="217475" bIns="108725" anchor="t" anchorCtr="0">
            <a:spAutoFit/>
          </a:bodyPr>
          <a:lstStyle/>
          <a:p>
            <a:pPr marL="0" marR="0" lvl="0" indent="0" algn="ctr" rtl="0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100"/>
              <a:buFont typeface="Arial"/>
              <a:buNone/>
            </a:pPr>
            <a:endParaRPr dirty="0"/>
          </a:p>
        </p:txBody>
      </p:sp>
      <p:pic>
        <p:nvPicPr>
          <p:cNvPr id="178" name="Google Shape;178;p2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l="14524" r="14524"/>
          <a:stretch/>
        </p:blipFill>
        <p:spPr>
          <a:xfrm>
            <a:off x="15558891" y="4393580"/>
            <a:ext cx="8818759" cy="93224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79" name="Google Shape;179;p2"/>
          <p:cNvPicPr preferRelativeResize="0">
            <a:picLocks noGrp="1"/>
          </p:cNvPicPr>
          <p:nvPr>
            <p:ph type="pic" idx="3"/>
          </p:nvPr>
        </p:nvPicPr>
        <p:blipFill rotWithShape="1">
          <a:blip r:embed="rId4">
            <a:alphaModFix/>
          </a:blip>
          <a:srcRect l="18261" r="18262"/>
          <a:stretch/>
        </p:blipFill>
        <p:spPr>
          <a:xfrm>
            <a:off x="0" y="4393580"/>
            <a:ext cx="8876371" cy="9322420"/>
          </a:xfrm>
          <a:prstGeom prst="rect">
            <a:avLst/>
          </a:prstGeom>
          <a:noFill/>
          <a:ln>
            <a:noFill/>
          </a:ln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295856A5-6F50-4EC6-95AD-FD96F2C3B3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30901" y="348390"/>
            <a:ext cx="4457700" cy="1623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/>
          <p:cNvPicPr>
            <a:picLocks noGrp="1" noChangeAspect="1"/>
          </p:cNvPicPr>
          <p:nvPr>
            <p:ph type="pic" sz="quarter" idx="13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40" b="7840"/>
          <a:stretch>
            <a:fillRect/>
          </a:stretch>
        </p:blipFill>
        <p:spPr/>
      </p:pic>
      <p:grpSp>
        <p:nvGrpSpPr>
          <p:cNvPr id="3" name="Group 2"/>
          <p:cNvGrpSpPr/>
          <p:nvPr/>
        </p:nvGrpSpPr>
        <p:grpSpPr>
          <a:xfrm rot="10800000">
            <a:off x="4707754" y="4174333"/>
            <a:ext cx="19692179" cy="5346910"/>
            <a:chOff x="-10105" y="4085211"/>
            <a:chExt cx="19692179" cy="5346910"/>
          </a:xfrm>
        </p:grpSpPr>
        <p:sp>
          <p:nvSpPr>
            <p:cNvPr id="22" name="Round Same Side Corner Rectangle 21"/>
            <p:cNvSpPr/>
            <p:nvPr/>
          </p:nvSpPr>
          <p:spPr>
            <a:xfrm rot="5400000">
              <a:off x="7162530" y="-3087424"/>
              <a:ext cx="5346910" cy="19692179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  <a:alpha val="42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19419" tIns="109710" rIns="219419" bIns="109710" rtlCol="0" anchor="ctr"/>
            <a:lstStyle/>
            <a:p>
              <a:pPr algn="ctr"/>
              <a:endParaRPr lang="bg-BG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8" name="Round Same Side Corner Rectangle 7"/>
            <p:cNvSpPr/>
            <p:nvPr/>
          </p:nvSpPr>
          <p:spPr>
            <a:xfrm rot="5400000">
              <a:off x="7346082" y="-2826026"/>
              <a:ext cx="4477219" cy="19169382"/>
            </a:xfrm>
            <a:prstGeom prst="round2SameRect">
              <a:avLst>
                <a:gd name="adj1" fmla="val 50000"/>
                <a:gd name="adj2" fmla="val 0"/>
              </a:avLst>
            </a:prstGeom>
            <a:solidFill>
              <a:schemeClr val="accent6">
                <a:lumMod val="50000"/>
                <a:alpha val="9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219419" tIns="109710" rIns="219419" bIns="109710" rtlCol="0" anchor="ctr"/>
            <a:lstStyle/>
            <a:p>
              <a:pPr algn="ctr"/>
              <a:endParaRPr lang="bg-BG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35" name="Title 2"/>
          <p:cNvSpPr txBox="1">
            <a:spLocks/>
          </p:cNvSpPr>
          <p:nvPr/>
        </p:nvSpPr>
        <p:spPr>
          <a:xfrm>
            <a:off x="-246330" y="5495384"/>
            <a:ext cx="18923151" cy="1025398"/>
          </a:xfrm>
          <a:prstGeom prst="rect">
            <a:avLst/>
          </a:prstGeom>
        </p:spPr>
        <p:txBody>
          <a:bodyPr lIns="219419" tIns="109710" rIns="219419" bIns="10971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33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endParaRPr lang="bg-BG" sz="5800" dirty="0">
              <a:latin typeface="Calibri" panose="020F0502020204030204" pitchFamily="34" charset="0"/>
              <a:ea typeface="Open Sans Light" panose="020B0306030504020204" pitchFamily="34" charset="0"/>
              <a:cs typeface="Calibri" panose="020F0502020204030204" pitchFamily="34" charset="0"/>
            </a:endParaRPr>
          </a:p>
        </p:txBody>
      </p:sp>
      <p:sp>
        <p:nvSpPr>
          <p:cNvPr id="142" name="Oval 141"/>
          <p:cNvSpPr/>
          <p:nvPr/>
        </p:nvSpPr>
        <p:spPr>
          <a:xfrm>
            <a:off x="10095126" y="5177118"/>
            <a:ext cx="1859898" cy="1860380"/>
          </a:xfrm>
          <a:prstGeom prst="ellipse">
            <a:avLst/>
          </a:prstGeom>
          <a:solidFill>
            <a:schemeClr val="accent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43" tIns="91422" rIns="182843" bIns="91422" rtlCol="0" anchor="ctr"/>
          <a:lstStyle/>
          <a:p>
            <a:pPr algn="ctr"/>
            <a:endParaRPr lang="id-ID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3" name="Oval 142"/>
          <p:cNvSpPr/>
          <p:nvPr/>
        </p:nvSpPr>
        <p:spPr>
          <a:xfrm>
            <a:off x="13612990" y="5177118"/>
            <a:ext cx="1859898" cy="1860380"/>
          </a:xfrm>
          <a:prstGeom prst="ellipse">
            <a:avLst/>
          </a:prstGeom>
          <a:solidFill>
            <a:schemeClr val="accent2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43" tIns="91422" rIns="182843" bIns="91422" rtlCol="0" anchor="ctr"/>
          <a:lstStyle/>
          <a:p>
            <a:pPr algn="ctr"/>
            <a:endParaRPr lang="id-ID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4" name="Oval 143"/>
          <p:cNvSpPr/>
          <p:nvPr/>
        </p:nvSpPr>
        <p:spPr>
          <a:xfrm>
            <a:off x="17130853" y="5177118"/>
            <a:ext cx="1859898" cy="1860380"/>
          </a:xfrm>
          <a:prstGeom prst="ellipse">
            <a:avLst/>
          </a:prstGeom>
          <a:solidFill>
            <a:schemeClr val="accent3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43" tIns="91422" rIns="182843" bIns="91422" rtlCol="0" anchor="ctr"/>
          <a:lstStyle/>
          <a:p>
            <a:pPr algn="ctr"/>
            <a:endParaRPr lang="id-ID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5" name="Oval 144"/>
          <p:cNvSpPr/>
          <p:nvPr/>
        </p:nvSpPr>
        <p:spPr>
          <a:xfrm>
            <a:off x="20648717" y="5177118"/>
            <a:ext cx="1859898" cy="1860380"/>
          </a:xfrm>
          <a:prstGeom prst="ellipse">
            <a:avLst/>
          </a:prstGeom>
          <a:solidFill>
            <a:schemeClr val="accent4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2843" tIns="91422" rIns="182843" bIns="91422" rtlCol="0" anchor="ctr"/>
          <a:lstStyle/>
          <a:p>
            <a:pPr algn="ctr"/>
            <a:endParaRPr lang="id-ID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9639003" y="7062991"/>
            <a:ext cx="2772159" cy="677072"/>
          </a:xfrm>
          <a:prstGeom prst="rect">
            <a:avLst/>
          </a:prstGeom>
          <a:noFill/>
        </p:spPr>
        <p:txBody>
          <a:bodyPr wrap="none" lIns="182843" tIns="91422" rIns="182843" bIns="91422" rtlCol="0">
            <a:spAutoFit/>
          </a:bodyPr>
          <a:lstStyle/>
          <a:p>
            <a:pPr algn="ctr"/>
            <a:r>
              <a:rPr lang="en-MY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PERUNTUKAN</a:t>
            </a:r>
            <a:endParaRPr lang="id-ID" sz="3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8791584" y="8030070"/>
            <a:ext cx="4086087" cy="1108857"/>
          </a:xfrm>
          <a:prstGeom prst="rect">
            <a:avLst/>
          </a:prstGeom>
          <a:noFill/>
        </p:spPr>
        <p:txBody>
          <a:bodyPr wrap="square" lIns="182843" tIns="91422" rIns="182843" bIns="91422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Mengenal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Jenis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Peruntukan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151" name="TextBox 150"/>
          <p:cNvSpPr txBox="1"/>
          <p:nvPr/>
        </p:nvSpPr>
        <p:spPr>
          <a:xfrm>
            <a:off x="13445409" y="7062991"/>
            <a:ext cx="2195077" cy="1169515"/>
          </a:xfrm>
          <a:prstGeom prst="rect">
            <a:avLst/>
          </a:prstGeom>
          <a:noFill/>
        </p:spPr>
        <p:txBody>
          <a:bodyPr wrap="none" lIns="182843" tIns="91422" rIns="182843" bIns="91422" rtlCol="0">
            <a:spAutoFit/>
          </a:bodyPr>
          <a:lstStyle/>
          <a:p>
            <a:pPr algn="ctr"/>
            <a:r>
              <a:rPr lang="en-MY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AGIHAN V </a:t>
            </a:r>
          </a:p>
          <a:p>
            <a:pPr algn="ctr"/>
            <a:r>
              <a:rPr lang="en-MY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series</a:t>
            </a:r>
            <a:endParaRPr lang="id-ID" sz="3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2581851" y="8077736"/>
            <a:ext cx="4086087" cy="1108857"/>
          </a:xfrm>
          <a:prstGeom prst="rect">
            <a:avLst/>
          </a:prstGeom>
          <a:noFill/>
        </p:spPr>
        <p:txBody>
          <a:bodyPr wrap="square" lIns="182843" tIns="91422" rIns="182843" bIns="91422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Mengenali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agihan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peruntukan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153" name="TextBox 152"/>
          <p:cNvSpPr txBox="1"/>
          <p:nvPr/>
        </p:nvSpPr>
        <p:spPr>
          <a:xfrm>
            <a:off x="17372846" y="7062991"/>
            <a:ext cx="1375943" cy="677072"/>
          </a:xfrm>
          <a:prstGeom prst="rect">
            <a:avLst/>
          </a:prstGeom>
          <a:noFill/>
        </p:spPr>
        <p:txBody>
          <a:bodyPr wrap="none" lIns="182843" tIns="91422" rIns="182843" bIns="91422" rtlCol="0">
            <a:spAutoFit/>
          </a:bodyPr>
          <a:lstStyle/>
          <a:p>
            <a:pPr algn="ctr"/>
            <a:r>
              <a:rPr lang="en-MY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SODO</a:t>
            </a:r>
            <a:endParaRPr lang="id-ID" sz="3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4" name="TextBox 153"/>
          <p:cNvSpPr txBox="1"/>
          <p:nvPr/>
        </p:nvSpPr>
        <p:spPr>
          <a:xfrm>
            <a:off x="15996109" y="8089239"/>
            <a:ext cx="4086087" cy="1108857"/>
          </a:xfrm>
          <a:prstGeom prst="rect">
            <a:avLst/>
          </a:prstGeom>
          <a:noFill/>
        </p:spPr>
        <p:txBody>
          <a:bodyPr wrap="square" lIns="182843" tIns="91422" rIns="182843" bIns="91422" rtlCol="0">
            <a:spAutoFit/>
          </a:bodyPr>
          <a:lstStyle/>
          <a:p>
            <a:pPr algn="ctr">
              <a:lnSpc>
                <a:spcPct val="110000"/>
              </a:lnSpc>
            </a:pP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Mengenali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SODO </a:t>
            </a: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perbelanjaan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sp>
        <p:nvSpPr>
          <p:cNvPr id="155" name="TextBox 154"/>
          <p:cNvSpPr txBox="1"/>
          <p:nvPr/>
        </p:nvSpPr>
        <p:spPr>
          <a:xfrm>
            <a:off x="20584135" y="7062991"/>
            <a:ext cx="1972260" cy="677072"/>
          </a:xfrm>
          <a:prstGeom prst="rect">
            <a:avLst/>
          </a:prstGeom>
          <a:noFill/>
        </p:spPr>
        <p:txBody>
          <a:bodyPr wrap="none" lIns="182843" tIns="91422" rIns="182843" bIns="91422" rtlCol="0">
            <a:spAutoFit/>
          </a:bodyPr>
          <a:lstStyle/>
          <a:p>
            <a:pPr algn="ctr"/>
            <a:r>
              <a:rPr lang="en-MY" sz="32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PENYATA</a:t>
            </a:r>
            <a:endParaRPr lang="id-ID" sz="3200" b="1" dirty="0">
              <a:solidFill>
                <a:schemeClr val="bg1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20162386" y="8014474"/>
            <a:ext cx="4086087" cy="1108857"/>
          </a:xfrm>
          <a:prstGeom prst="rect">
            <a:avLst/>
          </a:prstGeom>
          <a:noFill/>
        </p:spPr>
        <p:txBody>
          <a:bodyPr wrap="square" lIns="182843" tIns="91422" rIns="182843" bIns="91422" rtlCol="0">
            <a:spAutoFit/>
          </a:bodyPr>
          <a:lstStyle/>
          <a:p>
            <a:pPr>
              <a:lnSpc>
                <a:spcPct val="110000"/>
              </a:lnSpc>
            </a:pP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Mengenali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Penyata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dirty="0" err="1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Kewangan</a:t>
            </a:r>
            <a:r>
              <a:rPr lang="en-US" sz="2800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</p:txBody>
      </p:sp>
      <p:grpSp>
        <p:nvGrpSpPr>
          <p:cNvPr id="167" name="Group 166"/>
          <p:cNvGrpSpPr/>
          <p:nvPr/>
        </p:nvGrpSpPr>
        <p:grpSpPr>
          <a:xfrm>
            <a:off x="12488877" y="5839534"/>
            <a:ext cx="632240" cy="598794"/>
            <a:chOff x="7573740" y="3813073"/>
            <a:chExt cx="466573" cy="748492"/>
          </a:xfrm>
          <a:solidFill>
            <a:schemeClr val="bg1">
              <a:lumMod val="95000"/>
            </a:schemeClr>
          </a:solidFill>
        </p:grpSpPr>
        <p:sp>
          <p:nvSpPr>
            <p:cNvPr id="168" name="Right Arrow 167"/>
            <p:cNvSpPr/>
            <p:nvPr/>
          </p:nvSpPr>
          <p:spPr>
            <a:xfrm>
              <a:off x="7573740" y="3813073"/>
              <a:ext cx="466573" cy="748492"/>
            </a:xfrm>
            <a:prstGeom prst="rightArrow">
              <a:avLst>
                <a:gd name="adj1" fmla="val 60000"/>
                <a:gd name="adj2" fmla="val 50000"/>
              </a:avLst>
            </a:prstGeom>
            <a:grpFill/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69" name="Right Arrow 4"/>
            <p:cNvSpPr/>
            <p:nvPr/>
          </p:nvSpPr>
          <p:spPr>
            <a:xfrm>
              <a:off x="7573740" y="3962771"/>
              <a:ext cx="326601" cy="449096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id-ID" sz="1200" kern="12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73" name="Group 172"/>
          <p:cNvGrpSpPr/>
          <p:nvPr/>
        </p:nvGrpSpPr>
        <p:grpSpPr>
          <a:xfrm>
            <a:off x="16055084" y="5839346"/>
            <a:ext cx="632240" cy="598794"/>
            <a:chOff x="7573740" y="3813073"/>
            <a:chExt cx="466573" cy="748492"/>
          </a:xfrm>
          <a:solidFill>
            <a:schemeClr val="bg1">
              <a:lumMod val="95000"/>
            </a:schemeClr>
          </a:solidFill>
        </p:grpSpPr>
        <p:sp>
          <p:nvSpPr>
            <p:cNvPr id="174" name="Right Arrow 173"/>
            <p:cNvSpPr/>
            <p:nvPr/>
          </p:nvSpPr>
          <p:spPr>
            <a:xfrm>
              <a:off x="7573740" y="3813073"/>
              <a:ext cx="466573" cy="748492"/>
            </a:xfrm>
            <a:prstGeom prst="rightArrow">
              <a:avLst>
                <a:gd name="adj1" fmla="val 60000"/>
                <a:gd name="adj2" fmla="val 50000"/>
              </a:avLst>
            </a:prstGeom>
            <a:grpFill/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75" name="Right Arrow 4"/>
            <p:cNvSpPr/>
            <p:nvPr/>
          </p:nvSpPr>
          <p:spPr>
            <a:xfrm>
              <a:off x="7573740" y="3962771"/>
              <a:ext cx="326601" cy="449096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id-ID" sz="1200" kern="12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19590237" y="5861626"/>
            <a:ext cx="632240" cy="598794"/>
            <a:chOff x="7573740" y="3813073"/>
            <a:chExt cx="466573" cy="748492"/>
          </a:xfrm>
          <a:solidFill>
            <a:schemeClr val="bg1">
              <a:lumMod val="95000"/>
            </a:schemeClr>
          </a:solidFill>
        </p:grpSpPr>
        <p:sp>
          <p:nvSpPr>
            <p:cNvPr id="177" name="Right Arrow 176"/>
            <p:cNvSpPr/>
            <p:nvPr/>
          </p:nvSpPr>
          <p:spPr>
            <a:xfrm>
              <a:off x="7573740" y="3813073"/>
              <a:ext cx="466573" cy="748492"/>
            </a:xfrm>
            <a:prstGeom prst="rightArrow">
              <a:avLst>
                <a:gd name="adj1" fmla="val 60000"/>
                <a:gd name="adj2" fmla="val 50000"/>
              </a:avLst>
            </a:prstGeom>
            <a:grpFill/>
          </p:spPr>
          <p:style>
            <a:ln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lnRef>
            <a:fillRef idx="1">
              <a:scrgbClr r="0" g="0" b="0"/>
            </a:fillRef>
            <a:effectRef idx="0">
              <a:schemeClr val="accent1">
                <a:tint val="60000"/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178" name="Right Arrow 4"/>
            <p:cNvSpPr/>
            <p:nvPr/>
          </p:nvSpPr>
          <p:spPr>
            <a:xfrm>
              <a:off x="7573740" y="3962771"/>
              <a:ext cx="326601" cy="449096"/>
            </a:xfrm>
            <a:prstGeom prst="rect">
              <a:avLst/>
            </a:prstGeom>
            <a:grpFill/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lt1"/>
            </a:fontRef>
          </p:style>
          <p:txBody>
            <a:bodyPr spcFirstLastPara="0" vert="horz" wrap="square" lIns="0" tIns="0" rIns="0" bIns="0" numCol="1" spcCol="1270" anchor="ctr" anchorCtr="0">
              <a:noAutofit/>
            </a:bodyPr>
            <a:lstStyle/>
            <a:p>
              <a:pPr lvl="0" algn="ctr" defTabSz="5334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</a:pPr>
              <a:endParaRPr lang="id-ID" sz="1200" kern="12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6287263" y="5786896"/>
            <a:ext cx="2758620" cy="1970888"/>
            <a:chOff x="6811778" y="5818274"/>
            <a:chExt cx="1234976" cy="882325"/>
          </a:xfrm>
        </p:grpSpPr>
        <p:sp>
          <p:nvSpPr>
            <p:cNvPr id="185" name="Freeform 123"/>
            <p:cNvSpPr>
              <a:spLocks noEditPoints="1"/>
            </p:cNvSpPr>
            <p:nvPr/>
          </p:nvSpPr>
          <p:spPr bwMode="auto">
            <a:xfrm>
              <a:off x="6811778" y="5818274"/>
              <a:ext cx="757615" cy="882325"/>
            </a:xfrm>
            <a:custGeom>
              <a:avLst/>
              <a:gdLst>
                <a:gd name="T0" fmla="*/ 0 w 439"/>
                <a:gd name="T1" fmla="*/ 439 h 512"/>
                <a:gd name="T2" fmla="*/ 0 w 439"/>
                <a:gd name="T3" fmla="*/ 390 h 512"/>
                <a:gd name="T4" fmla="*/ 93 w 439"/>
                <a:gd name="T5" fmla="*/ 427 h 512"/>
                <a:gd name="T6" fmla="*/ 219 w 439"/>
                <a:gd name="T7" fmla="*/ 439 h 512"/>
                <a:gd name="T8" fmla="*/ 346 w 439"/>
                <a:gd name="T9" fmla="*/ 427 h 512"/>
                <a:gd name="T10" fmla="*/ 439 w 439"/>
                <a:gd name="T11" fmla="*/ 390 h 512"/>
                <a:gd name="T12" fmla="*/ 439 w 439"/>
                <a:gd name="T13" fmla="*/ 439 h 512"/>
                <a:gd name="T14" fmla="*/ 409 w 439"/>
                <a:gd name="T15" fmla="*/ 475 h 512"/>
                <a:gd name="T16" fmla="*/ 329 w 439"/>
                <a:gd name="T17" fmla="*/ 502 h 512"/>
                <a:gd name="T18" fmla="*/ 219 w 439"/>
                <a:gd name="T19" fmla="*/ 512 h 512"/>
                <a:gd name="T20" fmla="*/ 109 w 439"/>
                <a:gd name="T21" fmla="*/ 502 h 512"/>
                <a:gd name="T22" fmla="*/ 29 w 439"/>
                <a:gd name="T23" fmla="*/ 475 h 512"/>
                <a:gd name="T24" fmla="*/ 0 w 439"/>
                <a:gd name="T25" fmla="*/ 439 h 512"/>
                <a:gd name="T26" fmla="*/ 0 w 439"/>
                <a:gd name="T27" fmla="*/ 329 h 512"/>
                <a:gd name="T28" fmla="*/ 0 w 439"/>
                <a:gd name="T29" fmla="*/ 281 h 512"/>
                <a:gd name="T30" fmla="*/ 93 w 439"/>
                <a:gd name="T31" fmla="*/ 317 h 512"/>
                <a:gd name="T32" fmla="*/ 219 w 439"/>
                <a:gd name="T33" fmla="*/ 329 h 512"/>
                <a:gd name="T34" fmla="*/ 346 w 439"/>
                <a:gd name="T35" fmla="*/ 317 h 512"/>
                <a:gd name="T36" fmla="*/ 439 w 439"/>
                <a:gd name="T37" fmla="*/ 281 h 512"/>
                <a:gd name="T38" fmla="*/ 439 w 439"/>
                <a:gd name="T39" fmla="*/ 329 h 512"/>
                <a:gd name="T40" fmla="*/ 409 w 439"/>
                <a:gd name="T41" fmla="*/ 366 h 512"/>
                <a:gd name="T42" fmla="*/ 329 w 439"/>
                <a:gd name="T43" fmla="*/ 392 h 512"/>
                <a:gd name="T44" fmla="*/ 219 w 439"/>
                <a:gd name="T45" fmla="*/ 402 h 512"/>
                <a:gd name="T46" fmla="*/ 109 w 439"/>
                <a:gd name="T47" fmla="*/ 392 h 512"/>
                <a:gd name="T48" fmla="*/ 29 w 439"/>
                <a:gd name="T49" fmla="*/ 366 h 512"/>
                <a:gd name="T50" fmla="*/ 0 w 439"/>
                <a:gd name="T51" fmla="*/ 329 h 512"/>
                <a:gd name="T52" fmla="*/ 0 w 439"/>
                <a:gd name="T53" fmla="*/ 219 h 512"/>
                <a:gd name="T54" fmla="*/ 0 w 439"/>
                <a:gd name="T55" fmla="*/ 171 h 512"/>
                <a:gd name="T56" fmla="*/ 93 w 439"/>
                <a:gd name="T57" fmla="*/ 207 h 512"/>
                <a:gd name="T58" fmla="*/ 219 w 439"/>
                <a:gd name="T59" fmla="*/ 219 h 512"/>
                <a:gd name="T60" fmla="*/ 346 w 439"/>
                <a:gd name="T61" fmla="*/ 207 h 512"/>
                <a:gd name="T62" fmla="*/ 439 w 439"/>
                <a:gd name="T63" fmla="*/ 171 h 512"/>
                <a:gd name="T64" fmla="*/ 439 w 439"/>
                <a:gd name="T65" fmla="*/ 219 h 512"/>
                <a:gd name="T66" fmla="*/ 409 w 439"/>
                <a:gd name="T67" fmla="*/ 256 h 512"/>
                <a:gd name="T68" fmla="*/ 329 w 439"/>
                <a:gd name="T69" fmla="*/ 283 h 512"/>
                <a:gd name="T70" fmla="*/ 219 w 439"/>
                <a:gd name="T71" fmla="*/ 293 h 512"/>
                <a:gd name="T72" fmla="*/ 109 w 439"/>
                <a:gd name="T73" fmla="*/ 283 h 512"/>
                <a:gd name="T74" fmla="*/ 29 w 439"/>
                <a:gd name="T75" fmla="*/ 256 h 512"/>
                <a:gd name="T76" fmla="*/ 0 w 439"/>
                <a:gd name="T77" fmla="*/ 219 h 512"/>
                <a:gd name="T78" fmla="*/ 0 w 439"/>
                <a:gd name="T79" fmla="*/ 110 h 512"/>
                <a:gd name="T80" fmla="*/ 0 w 439"/>
                <a:gd name="T81" fmla="*/ 73 h 512"/>
                <a:gd name="T82" fmla="*/ 29 w 439"/>
                <a:gd name="T83" fmla="*/ 37 h 512"/>
                <a:gd name="T84" fmla="*/ 109 w 439"/>
                <a:gd name="T85" fmla="*/ 10 h 512"/>
                <a:gd name="T86" fmla="*/ 219 w 439"/>
                <a:gd name="T87" fmla="*/ 0 h 512"/>
                <a:gd name="T88" fmla="*/ 329 w 439"/>
                <a:gd name="T89" fmla="*/ 10 h 512"/>
                <a:gd name="T90" fmla="*/ 409 w 439"/>
                <a:gd name="T91" fmla="*/ 37 h 512"/>
                <a:gd name="T92" fmla="*/ 439 w 439"/>
                <a:gd name="T93" fmla="*/ 73 h 512"/>
                <a:gd name="T94" fmla="*/ 439 w 439"/>
                <a:gd name="T95" fmla="*/ 110 h 512"/>
                <a:gd name="T96" fmla="*/ 409 w 439"/>
                <a:gd name="T97" fmla="*/ 146 h 512"/>
                <a:gd name="T98" fmla="*/ 329 w 439"/>
                <a:gd name="T99" fmla="*/ 173 h 512"/>
                <a:gd name="T100" fmla="*/ 219 w 439"/>
                <a:gd name="T101" fmla="*/ 183 h 512"/>
                <a:gd name="T102" fmla="*/ 109 w 439"/>
                <a:gd name="T103" fmla="*/ 173 h 512"/>
                <a:gd name="T104" fmla="*/ 29 w 439"/>
                <a:gd name="T105" fmla="*/ 146 h 512"/>
                <a:gd name="T106" fmla="*/ 0 w 439"/>
                <a:gd name="T107" fmla="*/ 11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9" h="512">
                  <a:moveTo>
                    <a:pt x="0" y="439"/>
                  </a:moveTo>
                  <a:cubicBezTo>
                    <a:pt x="0" y="390"/>
                    <a:pt x="0" y="390"/>
                    <a:pt x="0" y="390"/>
                  </a:cubicBezTo>
                  <a:cubicBezTo>
                    <a:pt x="23" y="406"/>
                    <a:pt x="54" y="418"/>
                    <a:pt x="93" y="427"/>
                  </a:cubicBezTo>
                  <a:cubicBezTo>
                    <a:pt x="132" y="435"/>
                    <a:pt x="174" y="439"/>
                    <a:pt x="219" y="439"/>
                  </a:cubicBezTo>
                  <a:cubicBezTo>
                    <a:pt x="265" y="439"/>
                    <a:pt x="307" y="435"/>
                    <a:pt x="346" y="427"/>
                  </a:cubicBezTo>
                  <a:cubicBezTo>
                    <a:pt x="385" y="418"/>
                    <a:pt x="416" y="406"/>
                    <a:pt x="439" y="390"/>
                  </a:cubicBezTo>
                  <a:cubicBezTo>
                    <a:pt x="439" y="439"/>
                    <a:pt x="439" y="439"/>
                    <a:pt x="439" y="439"/>
                  </a:cubicBezTo>
                  <a:cubicBezTo>
                    <a:pt x="439" y="452"/>
                    <a:pt x="429" y="464"/>
                    <a:pt x="409" y="475"/>
                  </a:cubicBezTo>
                  <a:cubicBezTo>
                    <a:pt x="390" y="487"/>
                    <a:pt x="363" y="496"/>
                    <a:pt x="329" y="502"/>
                  </a:cubicBezTo>
                  <a:cubicBezTo>
                    <a:pt x="296" y="509"/>
                    <a:pt x="259" y="512"/>
                    <a:pt x="219" y="512"/>
                  </a:cubicBezTo>
                  <a:cubicBezTo>
                    <a:pt x="180" y="512"/>
                    <a:pt x="143" y="509"/>
                    <a:pt x="109" y="502"/>
                  </a:cubicBezTo>
                  <a:cubicBezTo>
                    <a:pt x="76" y="496"/>
                    <a:pt x="49" y="487"/>
                    <a:pt x="29" y="475"/>
                  </a:cubicBezTo>
                  <a:cubicBezTo>
                    <a:pt x="10" y="464"/>
                    <a:pt x="0" y="452"/>
                    <a:pt x="0" y="439"/>
                  </a:cubicBezTo>
                  <a:close/>
                  <a:moveTo>
                    <a:pt x="0" y="329"/>
                  </a:moveTo>
                  <a:cubicBezTo>
                    <a:pt x="0" y="281"/>
                    <a:pt x="0" y="281"/>
                    <a:pt x="0" y="281"/>
                  </a:cubicBezTo>
                  <a:cubicBezTo>
                    <a:pt x="23" y="297"/>
                    <a:pt x="54" y="309"/>
                    <a:pt x="93" y="317"/>
                  </a:cubicBezTo>
                  <a:cubicBezTo>
                    <a:pt x="132" y="325"/>
                    <a:pt x="174" y="329"/>
                    <a:pt x="219" y="329"/>
                  </a:cubicBezTo>
                  <a:cubicBezTo>
                    <a:pt x="265" y="329"/>
                    <a:pt x="307" y="325"/>
                    <a:pt x="346" y="317"/>
                  </a:cubicBezTo>
                  <a:cubicBezTo>
                    <a:pt x="385" y="309"/>
                    <a:pt x="416" y="297"/>
                    <a:pt x="439" y="281"/>
                  </a:cubicBezTo>
                  <a:cubicBezTo>
                    <a:pt x="439" y="329"/>
                    <a:pt x="439" y="329"/>
                    <a:pt x="439" y="329"/>
                  </a:cubicBezTo>
                  <a:cubicBezTo>
                    <a:pt x="439" y="342"/>
                    <a:pt x="429" y="354"/>
                    <a:pt x="409" y="366"/>
                  </a:cubicBezTo>
                  <a:cubicBezTo>
                    <a:pt x="390" y="377"/>
                    <a:pt x="363" y="386"/>
                    <a:pt x="329" y="392"/>
                  </a:cubicBezTo>
                  <a:cubicBezTo>
                    <a:pt x="296" y="399"/>
                    <a:pt x="259" y="402"/>
                    <a:pt x="219" y="402"/>
                  </a:cubicBezTo>
                  <a:cubicBezTo>
                    <a:pt x="180" y="402"/>
                    <a:pt x="143" y="399"/>
                    <a:pt x="109" y="392"/>
                  </a:cubicBezTo>
                  <a:cubicBezTo>
                    <a:pt x="76" y="386"/>
                    <a:pt x="49" y="377"/>
                    <a:pt x="29" y="366"/>
                  </a:cubicBezTo>
                  <a:cubicBezTo>
                    <a:pt x="10" y="354"/>
                    <a:pt x="0" y="342"/>
                    <a:pt x="0" y="329"/>
                  </a:cubicBezTo>
                  <a:close/>
                  <a:moveTo>
                    <a:pt x="0" y="219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23" y="187"/>
                    <a:pt x="54" y="199"/>
                    <a:pt x="93" y="207"/>
                  </a:cubicBezTo>
                  <a:cubicBezTo>
                    <a:pt x="132" y="215"/>
                    <a:pt x="174" y="219"/>
                    <a:pt x="219" y="219"/>
                  </a:cubicBezTo>
                  <a:cubicBezTo>
                    <a:pt x="265" y="219"/>
                    <a:pt x="307" y="215"/>
                    <a:pt x="346" y="207"/>
                  </a:cubicBezTo>
                  <a:cubicBezTo>
                    <a:pt x="385" y="199"/>
                    <a:pt x="416" y="187"/>
                    <a:pt x="439" y="171"/>
                  </a:cubicBezTo>
                  <a:cubicBezTo>
                    <a:pt x="439" y="219"/>
                    <a:pt x="439" y="219"/>
                    <a:pt x="439" y="219"/>
                  </a:cubicBezTo>
                  <a:cubicBezTo>
                    <a:pt x="439" y="233"/>
                    <a:pt x="429" y="245"/>
                    <a:pt x="409" y="256"/>
                  </a:cubicBezTo>
                  <a:cubicBezTo>
                    <a:pt x="390" y="267"/>
                    <a:pt x="363" y="276"/>
                    <a:pt x="329" y="283"/>
                  </a:cubicBezTo>
                  <a:cubicBezTo>
                    <a:pt x="296" y="289"/>
                    <a:pt x="259" y="293"/>
                    <a:pt x="219" y="293"/>
                  </a:cubicBezTo>
                  <a:cubicBezTo>
                    <a:pt x="180" y="293"/>
                    <a:pt x="143" y="289"/>
                    <a:pt x="109" y="283"/>
                  </a:cubicBezTo>
                  <a:cubicBezTo>
                    <a:pt x="76" y="276"/>
                    <a:pt x="49" y="267"/>
                    <a:pt x="29" y="256"/>
                  </a:cubicBezTo>
                  <a:cubicBezTo>
                    <a:pt x="10" y="245"/>
                    <a:pt x="0" y="233"/>
                    <a:pt x="0" y="219"/>
                  </a:cubicBezTo>
                  <a:close/>
                  <a:moveTo>
                    <a:pt x="0" y="11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0" y="60"/>
                    <a:pt x="10" y="48"/>
                    <a:pt x="29" y="37"/>
                  </a:cubicBezTo>
                  <a:cubicBezTo>
                    <a:pt x="49" y="25"/>
                    <a:pt x="76" y="16"/>
                    <a:pt x="109" y="10"/>
                  </a:cubicBezTo>
                  <a:cubicBezTo>
                    <a:pt x="143" y="3"/>
                    <a:pt x="180" y="0"/>
                    <a:pt x="219" y="0"/>
                  </a:cubicBezTo>
                  <a:cubicBezTo>
                    <a:pt x="259" y="0"/>
                    <a:pt x="296" y="3"/>
                    <a:pt x="329" y="10"/>
                  </a:cubicBezTo>
                  <a:cubicBezTo>
                    <a:pt x="363" y="16"/>
                    <a:pt x="390" y="25"/>
                    <a:pt x="409" y="37"/>
                  </a:cubicBezTo>
                  <a:cubicBezTo>
                    <a:pt x="429" y="48"/>
                    <a:pt x="439" y="60"/>
                    <a:pt x="439" y="73"/>
                  </a:cubicBezTo>
                  <a:cubicBezTo>
                    <a:pt x="439" y="110"/>
                    <a:pt x="439" y="110"/>
                    <a:pt x="439" y="110"/>
                  </a:cubicBezTo>
                  <a:cubicBezTo>
                    <a:pt x="439" y="123"/>
                    <a:pt x="429" y="135"/>
                    <a:pt x="409" y="146"/>
                  </a:cubicBezTo>
                  <a:cubicBezTo>
                    <a:pt x="390" y="158"/>
                    <a:pt x="363" y="166"/>
                    <a:pt x="329" y="173"/>
                  </a:cubicBezTo>
                  <a:cubicBezTo>
                    <a:pt x="296" y="180"/>
                    <a:pt x="259" y="183"/>
                    <a:pt x="219" y="183"/>
                  </a:cubicBezTo>
                  <a:cubicBezTo>
                    <a:pt x="180" y="183"/>
                    <a:pt x="143" y="180"/>
                    <a:pt x="109" y="173"/>
                  </a:cubicBezTo>
                  <a:cubicBezTo>
                    <a:pt x="76" y="166"/>
                    <a:pt x="49" y="158"/>
                    <a:pt x="29" y="146"/>
                  </a:cubicBezTo>
                  <a:cubicBezTo>
                    <a:pt x="10" y="135"/>
                    <a:pt x="0" y="123"/>
                    <a:pt x="0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86" name="Freeform 123"/>
            <p:cNvSpPr>
              <a:spLocks noEditPoints="1"/>
            </p:cNvSpPr>
            <p:nvPr/>
          </p:nvSpPr>
          <p:spPr bwMode="auto">
            <a:xfrm>
              <a:off x="7725821" y="6326838"/>
              <a:ext cx="320933" cy="373761"/>
            </a:xfrm>
            <a:custGeom>
              <a:avLst/>
              <a:gdLst>
                <a:gd name="T0" fmla="*/ 0 w 439"/>
                <a:gd name="T1" fmla="*/ 439 h 512"/>
                <a:gd name="T2" fmla="*/ 0 w 439"/>
                <a:gd name="T3" fmla="*/ 390 h 512"/>
                <a:gd name="T4" fmla="*/ 93 w 439"/>
                <a:gd name="T5" fmla="*/ 427 h 512"/>
                <a:gd name="T6" fmla="*/ 219 w 439"/>
                <a:gd name="T7" fmla="*/ 439 h 512"/>
                <a:gd name="T8" fmla="*/ 346 w 439"/>
                <a:gd name="T9" fmla="*/ 427 h 512"/>
                <a:gd name="T10" fmla="*/ 439 w 439"/>
                <a:gd name="T11" fmla="*/ 390 h 512"/>
                <a:gd name="T12" fmla="*/ 439 w 439"/>
                <a:gd name="T13" fmla="*/ 439 h 512"/>
                <a:gd name="T14" fmla="*/ 409 w 439"/>
                <a:gd name="T15" fmla="*/ 475 h 512"/>
                <a:gd name="T16" fmla="*/ 329 w 439"/>
                <a:gd name="T17" fmla="*/ 502 h 512"/>
                <a:gd name="T18" fmla="*/ 219 w 439"/>
                <a:gd name="T19" fmla="*/ 512 h 512"/>
                <a:gd name="T20" fmla="*/ 109 w 439"/>
                <a:gd name="T21" fmla="*/ 502 h 512"/>
                <a:gd name="T22" fmla="*/ 29 w 439"/>
                <a:gd name="T23" fmla="*/ 475 h 512"/>
                <a:gd name="T24" fmla="*/ 0 w 439"/>
                <a:gd name="T25" fmla="*/ 439 h 512"/>
                <a:gd name="T26" fmla="*/ 0 w 439"/>
                <a:gd name="T27" fmla="*/ 329 h 512"/>
                <a:gd name="T28" fmla="*/ 0 w 439"/>
                <a:gd name="T29" fmla="*/ 281 h 512"/>
                <a:gd name="T30" fmla="*/ 93 w 439"/>
                <a:gd name="T31" fmla="*/ 317 h 512"/>
                <a:gd name="T32" fmla="*/ 219 w 439"/>
                <a:gd name="T33" fmla="*/ 329 h 512"/>
                <a:gd name="T34" fmla="*/ 346 w 439"/>
                <a:gd name="T35" fmla="*/ 317 h 512"/>
                <a:gd name="T36" fmla="*/ 439 w 439"/>
                <a:gd name="T37" fmla="*/ 281 h 512"/>
                <a:gd name="T38" fmla="*/ 439 w 439"/>
                <a:gd name="T39" fmla="*/ 329 h 512"/>
                <a:gd name="T40" fmla="*/ 409 w 439"/>
                <a:gd name="T41" fmla="*/ 366 h 512"/>
                <a:gd name="T42" fmla="*/ 329 w 439"/>
                <a:gd name="T43" fmla="*/ 392 h 512"/>
                <a:gd name="T44" fmla="*/ 219 w 439"/>
                <a:gd name="T45" fmla="*/ 402 h 512"/>
                <a:gd name="T46" fmla="*/ 109 w 439"/>
                <a:gd name="T47" fmla="*/ 392 h 512"/>
                <a:gd name="T48" fmla="*/ 29 w 439"/>
                <a:gd name="T49" fmla="*/ 366 h 512"/>
                <a:gd name="T50" fmla="*/ 0 w 439"/>
                <a:gd name="T51" fmla="*/ 329 h 512"/>
                <a:gd name="T52" fmla="*/ 0 w 439"/>
                <a:gd name="T53" fmla="*/ 219 h 512"/>
                <a:gd name="T54" fmla="*/ 0 w 439"/>
                <a:gd name="T55" fmla="*/ 171 h 512"/>
                <a:gd name="T56" fmla="*/ 93 w 439"/>
                <a:gd name="T57" fmla="*/ 207 h 512"/>
                <a:gd name="T58" fmla="*/ 219 w 439"/>
                <a:gd name="T59" fmla="*/ 219 h 512"/>
                <a:gd name="T60" fmla="*/ 346 w 439"/>
                <a:gd name="T61" fmla="*/ 207 h 512"/>
                <a:gd name="T62" fmla="*/ 439 w 439"/>
                <a:gd name="T63" fmla="*/ 171 h 512"/>
                <a:gd name="T64" fmla="*/ 439 w 439"/>
                <a:gd name="T65" fmla="*/ 219 h 512"/>
                <a:gd name="T66" fmla="*/ 409 w 439"/>
                <a:gd name="T67" fmla="*/ 256 h 512"/>
                <a:gd name="T68" fmla="*/ 329 w 439"/>
                <a:gd name="T69" fmla="*/ 283 h 512"/>
                <a:gd name="T70" fmla="*/ 219 w 439"/>
                <a:gd name="T71" fmla="*/ 293 h 512"/>
                <a:gd name="T72" fmla="*/ 109 w 439"/>
                <a:gd name="T73" fmla="*/ 283 h 512"/>
                <a:gd name="T74" fmla="*/ 29 w 439"/>
                <a:gd name="T75" fmla="*/ 256 h 512"/>
                <a:gd name="T76" fmla="*/ 0 w 439"/>
                <a:gd name="T77" fmla="*/ 219 h 512"/>
                <a:gd name="T78" fmla="*/ 0 w 439"/>
                <a:gd name="T79" fmla="*/ 110 h 512"/>
                <a:gd name="T80" fmla="*/ 0 w 439"/>
                <a:gd name="T81" fmla="*/ 73 h 512"/>
                <a:gd name="T82" fmla="*/ 29 w 439"/>
                <a:gd name="T83" fmla="*/ 37 h 512"/>
                <a:gd name="T84" fmla="*/ 109 w 439"/>
                <a:gd name="T85" fmla="*/ 10 h 512"/>
                <a:gd name="T86" fmla="*/ 219 w 439"/>
                <a:gd name="T87" fmla="*/ 0 h 512"/>
                <a:gd name="T88" fmla="*/ 329 w 439"/>
                <a:gd name="T89" fmla="*/ 10 h 512"/>
                <a:gd name="T90" fmla="*/ 409 w 439"/>
                <a:gd name="T91" fmla="*/ 37 h 512"/>
                <a:gd name="T92" fmla="*/ 439 w 439"/>
                <a:gd name="T93" fmla="*/ 73 h 512"/>
                <a:gd name="T94" fmla="*/ 439 w 439"/>
                <a:gd name="T95" fmla="*/ 110 h 512"/>
                <a:gd name="T96" fmla="*/ 409 w 439"/>
                <a:gd name="T97" fmla="*/ 146 h 512"/>
                <a:gd name="T98" fmla="*/ 329 w 439"/>
                <a:gd name="T99" fmla="*/ 173 h 512"/>
                <a:gd name="T100" fmla="*/ 219 w 439"/>
                <a:gd name="T101" fmla="*/ 183 h 512"/>
                <a:gd name="T102" fmla="*/ 109 w 439"/>
                <a:gd name="T103" fmla="*/ 173 h 512"/>
                <a:gd name="T104" fmla="*/ 29 w 439"/>
                <a:gd name="T105" fmla="*/ 146 h 512"/>
                <a:gd name="T106" fmla="*/ 0 w 439"/>
                <a:gd name="T107" fmla="*/ 110 h 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39" h="512">
                  <a:moveTo>
                    <a:pt x="0" y="439"/>
                  </a:moveTo>
                  <a:cubicBezTo>
                    <a:pt x="0" y="390"/>
                    <a:pt x="0" y="390"/>
                    <a:pt x="0" y="390"/>
                  </a:cubicBezTo>
                  <a:cubicBezTo>
                    <a:pt x="23" y="406"/>
                    <a:pt x="54" y="418"/>
                    <a:pt x="93" y="427"/>
                  </a:cubicBezTo>
                  <a:cubicBezTo>
                    <a:pt x="132" y="435"/>
                    <a:pt x="174" y="439"/>
                    <a:pt x="219" y="439"/>
                  </a:cubicBezTo>
                  <a:cubicBezTo>
                    <a:pt x="265" y="439"/>
                    <a:pt x="307" y="435"/>
                    <a:pt x="346" y="427"/>
                  </a:cubicBezTo>
                  <a:cubicBezTo>
                    <a:pt x="385" y="418"/>
                    <a:pt x="416" y="406"/>
                    <a:pt x="439" y="390"/>
                  </a:cubicBezTo>
                  <a:cubicBezTo>
                    <a:pt x="439" y="439"/>
                    <a:pt x="439" y="439"/>
                    <a:pt x="439" y="439"/>
                  </a:cubicBezTo>
                  <a:cubicBezTo>
                    <a:pt x="439" y="452"/>
                    <a:pt x="429" y="464"/>
                    <a:pt x="409" y="475"/>
                  </a:cubicBezTo>
                  <a:cubicBezTo>
                    <a:pt x="390" y="487"/>
                    <a:pt x="363" y="496"/>
                    <a:pt x="329" y="502"/>
                  </a:cubicBezTo>
                  <a:cubicBezTo>
                    <a:pt x="296" y="509"/>
                    <a:pt x="259" y="512"/>
                    <a:pt x="219" y="512"/>
                  </a:cubicBezTo>
                  <a:cubicBezTo>
                    <a:pt x="180" y="512"/>
                    <a:pt x="143" y="509"/>
                    <a:pt x="109" y="502"/>
                  </a:cubicBezTo>
                  <a:cubicBezTo>
                    <a:pt x="76" y="496"/>
                    <a:pt x="49" y="487"/>
                    <a:pt x="29" y="475"/>
                  </a:cubicBezTo>
                  <a:cubicBezTo>
                    <a:pt x="10" y="464"/>
                    <a:pt x="0" y="452"/>
                    <a:pt x="0" y="439"/>
                  </a:cubicBezTo>
                  <a:close/>
                  <a:moveTo>
                    <a:pt x="0" y="329"/>
                  </a:moveTo>
                  <a:cubicBezTo>
                    <a:pt x="0" y="281"/>
                    <a:pt x="0" y="281"/>
                    <a:pt x="0" y="281"/>
                  </a:cubicBezTo>
                  <a:cubicBezTo>
                    <a:pt x="23" y="297"/>
                    <a:pt x="54" y="309"/>
                    <a:pt x="93" y="317"/>
                  </a:cubicBezTo>
                  <a:cubicBezTo>
                    <a:pt x="132" y="325"/>
                    <a:pt x="174" y="329"/>
                    <a:pt x="219" y="329"/>
                  </a:cubicBezTo>
                  <a:cubicBezTo>
                    <a:pt x="265" y="329"/>
                    <a:pt x="307" y="325"/>
                    <a:pt x="346" y="317"/>
                  </a:cubicBezTo>
                  <a:cubicBezTo>
                    <a:pt x="385" y="309"/>
                    <a:pt x="416" y="297"/>
                    <a:pt x="439" y="281"/>
                  </a:cubicBezTo>
                  <a:cubicBezTo>
                    <a:pt x="439" y="329"/>
                    <a:pt x="439" y="329"/>
                    <a:pt x="439" y="329"/>
                  </a:cubicBezTo>
                  <a:cubicBezTo>
                    <a:pt x="439" y="342"/>
                    <a:pt x="429" y="354"/>
                    <a:pt x="409" y="366"/>
                  </a:cubicBezTo>
                  <a:cubicBezTo>
                    <a:pt x="390" y="377"/>
                    <a:pt x="363" y="386"/>
                    <a:pt x="329" y="392"/>
                  </a:cubicBezTo>
                  <a:cubicBezTo>
                    <a:pt x="296" y="399"/>
                    <a:pt x="259" y="402"/>
                    <a:pt x="219" y="402"/>
                  </a:cubicBezTo>
                  <a:cubicBezTo>
                    <a:pt x="180" y="402"/>
                    <a:pt x="143" y="399"/>
                    <a:pt x="109" y="392"/>
                  </a:cubicBezTo>
                  <a:cubicBezTo>
                    <a:pt x="76" y="386"/>
                    <a:pt x="49" y="377"/>
                    <a:pt x="29" y="366"/>
                  </a:cubicBezTo>
                  <a:cubicBezTo>
                    <a:pt x="10" y="354"/>
                    <a:pt x="0" y="342"/>
                    <a:pt x="0" y="329"/>
                  </a:cubicBezTo>
                  <a:close/>
                  <a:moveTo>
                    <a:pt x="0" y="219"/>
                  </a:moveTo>
                  <a:cubicBezTo>
                    <a:pt x="0" y="171"/>
                    <a:pt x="0" y="171"/>
                    <a:pt x="0" y="171"/>
                  </a:cubicBezTo>
                  <a:cubicBezTo>
                    <a:pt x="23" y="187"/>
                    <a:pt x="54" y="199"/>
                    <a:pt x="93" y="207"/>
                  </a:cubicBezTo>
                  <a:cubicBezTo>
                    <a:pt x="132" y="215"/>
                    <a:pt x="174" y="219"/>
                    <a:pt x="219" y="219"/>
                  </a:cubicBezTo>
                  <a:cubicBezTo>
                    <a:pt x="265" y="219"/>
                    <a:pt x="307" y="215"/>
                    <a:pt x="346" y="207"/>
                  </a:cubicBezTo>
                  <a:cubicBezTo>
                    <a:pt x="385" y="199"/>
                    <a:pt x="416" y="187"/>
                    <a:pt x="439" y="171"/>
                  </a:cubicBezTo>
                  <a:cubicBezTo>
                    <a:pt x="439" y="219"/>
                    <a:pt x="439" y="219"/>
                    <a:pt x="439" y="219"/>
                  </a:cubicBezTo>
                  <a:cubicBezTo>
                    <a:pt x="439" y="233"/>
                    <a:pt x="429" y="245"/>
                    <a:pt x="409" y="256"/>
                  </a:cubicBezTo>
                  <a:cubicBezTo>
                    <a:pt x="390" y="267"/>
                    <a:pt x="363" y="276"/>
                    <a:pt x="329" y="283"/>
                  </a:cubicBezTo>
                  <a:cubicBezTo>
                    <a:pt x="296" y="289"/>
                    <a:pt x="259" y="293"/>
                    <a:pt x="219" y="293"/>
                  </a:cubicBezTo>
                  <a:cubicBezTo>
                    <a:pt x="180" y="293"/>
                    <a:pt x="143" y="289"/>
                    <a:pt x="109" y="283"/>
                  </a:cubicBezTo>
                  <a:cubicBezTo>
                    <a:pt x="76" y="276"/>
                    <a:pt x="49" y="267"/>
                    <a:pt x="29" y="256"/>
                  </a:cubicBezTo>
                  <a:cubicBezTo>
                    <a:pt x="10" y="245"/>
                    <a:pt x="0" y="233"/>
                    <a:pt x="0" y="219"/>
                  </a:cubicBezTo>
                  <a:close/>
                  <a:moveTo>
                    <a:pt x="0" y="11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0" y="60"/>
                    <a:pt x="10" y="48"/>
                    <a:pt x="29" y="37"/>
                  </a:cubicBezTo>
                  <a:cubicBezTo>
                    <a:pt x="49" y="25"/>
                    <a:pt x="76" y="16"/>
                    <a:pt x="109" y="10"/>
                  </a:cubicBezTo>
                  <a:cubicBezTo>
                    <a:pt x="143" y="3"/>
                    <a:pt x="180" y="0"/>
                    <a:pt x="219" y="0"/>
                  </a:cubicBezTo>
                  <a:cubicBezTo>
                    <a:pt x="259" y="0"/>
                    <a:pt x="296" y="3"/>
                    <a:pt x="329" y="10"/>
                  </a:cubicBezTo>
                  <a:cubicBezTo>
                    <a:pt x="363" y="16"/>
                    <a:pt x="390" y="25"/>
                    <a:pt x="409" y="37"/>
                  </a:cubicBezTo>
                  <a:cubicBezTo>
                    <a:pt x="429" y="48"/>
                    <a:pt x="439" y="60"/>
                    <a:pt x="439" y="73"/>
                  </a:cubicBezTo>
                  <a:cubicBezTo>
                    <a:pt x="439" y="110"/>
                    <a:pt x="439" y="110"/>
                    <a:pt x="439" y="110"/>
                  </a:cubicBezTo>
                  <a:cubicBezTo>
                    <a:pt x="439" y="123"/>
                    <a:pt x="429" y="135"/>
                    <a:pt x="409" y="146"/>
                  </a:cubicBezTo>
                  <a:cubicBezTo>
                    <a:pt x="390" y="158"/>
                    <a:pt x="363" y="166"/>
                    <a:pt x="329" y="173"/>
                  </a:cubicBezTo>
                  <a:cubicBezTo>
                    <a:pt x="296" y="180"/>
                    <a:pt x="259" y="183"/>
                    <a:pt x="219" y="183"/>
                  </a:cubicBezTo>
                  <a:cubicBezTo>
                    <a:pt x="180" y="183"/>
                    <a:pt x="143" y="180"/>
                    <a:pt x="109" y="173"/>
                  </a:cubicBezTo>
                  <a:cubicBezTo>
                    <a:pt x="76" y="166"/>
                    <a:pt x="49" y="158"/>
                    <a:pt x="29" y="146"/>
                  </a:cubicBezTo>
                  <a:cubicBezTo>
                    <a:pt x="10" y="135"/>
                    <a:pt x="0" y="123"/>
                    <a:pt x="0" y="11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rgbClr val="FFFFFF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sp>
        <p:nvSpPr>
          <p:cNvPr id="187" name="AutoShape 94"/>
          <p:cNvSpPr>
            <a:spLocks/>
          </p:cNvSpPr>
          <p:nvPr/>
        </p:nvSpPr>
        <p:spPr bwMode="auto">
          <a:xfrm>
            <a:off x="21314590" y="5790059"/>
            <a:ext cx="515866" cy="64239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71" y="9829"/>
                </a:moveTo>
                <a:cubicBezTo>
                  <a:pt x="20671" y="9939"/>
                  <a:pt x="20995" y="10131"/>
                  <a:pt x="21232" y="10408"/>
                </a:cubicBezTo>
                <a:cubicBezTo>
                  <a:pt x="21481" y="10681"/>
                  <a:pt x="21599" y="11001"/>
                  <a:pt x="21599" y="11358"/>
                </a:cubicBezTo>
                <a:lnTo>
                  <a:pt x="21599" y="19987"/>
                </a:lnTo>
                <a:cubicBezTo>
                  <a:pt x="21599" y="20419"/>
                  <a:pt x="21398" y="20796"/>
                  <a:pt x="21002" y="21116"/>
                </a:cubicBezTo>
                <a:cubicBezTo>
                  <a:pt x="20606" y="21438"/>
                  <a:pt x="20138" y="21599"/>
                  <a:pt x="19598" y="21599"/>
                </a:cubicBezTo>
                <a:lnTo>
                  <a:pt x="2016" y="21599"/>
                </a:lnTo>
                <a:cubicBezTo>
                  <a:pt x="1476" y="21599"/>
                  <a:pt x="1004" y="21438"/>
                  <a:pt x="604" y="21116"/>
                </a:cubicBezTo>
                <a:cubicBezTo>
                  <a:pt x="198" y="20796"/>
                  <a:pt x="0" y="20419"/>
                  <a:pt x="0" y="19987"/>
                </a:cubicBezTo>
                <a:lnTo>
                  <a:pt x="0" y="11358"/>
                </a:lnTo>
                <a:cubicBezTo>
                  <a:pt x="0" y="11001"/>
                  <a:pt x="122" y="10681"/>
                  <a:pt x="367" y="10408"/>
                </a:cubicBezTo>
                <a:cubicBezTo>
                  <a:pt x="619" y="10131"/>
                  <a:pt x="939" y="9938"/>
                  <a:pt x="1346" y="9829"/>
                </a:cubicBezTo>
                <a:lnTo>
                  <a:pt x="1346" y="7566"/>
                </a:lnTo>
                <a:cubicBezTo>
                  <a:pt x="1346" y="6530"/>
                  <a:pt x="1591" y="5551"/>
                  <a:pt x="2084" y="4632"/>
                </a:cubicBezTo>
                <a:cubicBezTo>
                  <a:pt x="2581" y="3711"/>
                  <a:pt x="3254" y="2908"/>
                  <a:pt x="4108" y="2219"/>
                </a:cubicBezTo>
                <a:cubicBezTo>
                  <a:pt x="4968" y="1531"/>
                  <a:pt x="5973" y="990"/>
                  <a:pt x="7125" y="593"/>
                </a:cubicBezTo>
                <a:cubicBezTo>
                  <a:pt x="8281" y="198"/>
                  <a:pt x="9509" y="0"/>
                  <a:pt x="10809" y="0"/>
                </a:cubicBezTo>
                <a:cubicBezTo>
                  <a:pt x="12105" y="0"/>
                  <a:pt x="13329" y="198"/>
                  <a:pt x="14478" y="593"/>
                </a:cubicBezTo>
                <a:cubicBezTo>
                  <a:pt x="15630" y="990"/>
                  <a:pt x="16634" y="1531"/>
                  <a:pt x="17495" y="2219"/>
                </a:cubicBezTo>
                <a:cubicBezTo>
                  <a:pt x="18355" y="2908"/>
                  <a:pt x="19036" y="3714"/>
                  <a:pt x="19533" y="4641"/>
                </a:cubicBezTo>
                <a:cubicBezTo>
                  <a:pt x="20022" y="5562"/>
                  <a:pt x="20271" y="6538"/>
                  <a:pt x="20271" y="7566"/>
                </a:cubicBezTo>
                <a:lnTo>
                  <a:pt x="20271" y="9829"/>
                </a:lnTo>
                <a:close/>
                <a:moveTo>
                  <a:pt x="16202" y="7566"/>
                </a:moveTo>
                <a:cubicBezTo>
                  <a:pt x="16202" y="6961"/>
                  <a:pt x="16062" y="6394"/>
                  <a:pt x="15781" y="5870"/>
                </a:cubicBezTo>
                <a:cubicBezTo>
                  <a:pt x="15496" y="5349"/>
                  <a:pt x="15108" y="4894"/>
                  <a:pt x="14614" y="4508"/>
                </a:cubicBezTo>
                <a:cubicBezTo>
                  <a:pt x="14125" y="4123"/>
                  <a:pt x="13545" y="3817"/>
                  <a:pt x="12886" y="3593"/>
                </a:cubicBezTo>
                <a:cubicBezTo>
                  <a:pt x="12224" y="3365"/>
                  <a:pt x="11532" y="3253"/>
                  <a:pt x="10809" y="3253"/>
                </a:cubicBezTo>
                <a:cubicBezTo>
                  <a:pt x="10049" y="3253"/>
                  <a:pt x="9347" y="3365"/>
                  <a:pt x="8706" y="3593"/>
                </a:cubicBezTo>
                <a:cubicBezTo>
                  <a:pt x="8061" y="3817"/>
                  <a:pt x="7489" y="4123"/>
                  <a:pt x="6988" y="4508"/>
                </a:cubicBezTo>
                <a:cubicBezTo>
                  <a:pt x="6488" y="4894"/>
                  <a:pt x="6099" y="5352"/>
                  <a:pt x="5818" y="5879"/>
                </a:cubicBezTo>
                <a:cubicBezTo>
                  <a:pt x="5537" y="6406"/>
                  <a:pt x="5397" y="6970"/>
                  <a:pt x="5397" y="7566"/>
                </a:cubicBezTo>
                <a:lnTo>
                  <a:pt x="5397" y="9717"/>
                </a:lnTo>
                <a:lnTo>
                  <a:pt x="16202" y="9717"/>
                </a:lnTo>
                <a:lnTo>
                  <a:pt x="16202" y="7566"/>
                </a:lnTo>
                <a:close/>
                <a:moveTo>
                  <a:pt x="11964" y="15409"/>
                </a:moveTo>
                <a:cubicBezTo>
                  <a:pt x="12296" y="15245"/>
                  <a:pt x="12569" y="15020"/>
                  <a:pt x="12782" y="14744"/>
                </a:cubicBezTo>
                <a:cubicBezTo>
                  <a:pt x="12990" y="14462"/>
                  <a:pt x="13098" y="14159"/>
                  <a:pt x="13098" y="13840"/>
                </a:cubicBezTo>
                <a:cubicBezTo>
                  <a:pt x="13098" y="13333"/>
                  <a:pt x="12875" y="12898"/>
                  <a:pt x="12429" y="12530"/>
                </a:cubicBezTo>
                <a:cubicBezTo>
                  <a:pt x="11979" y="12161"/>
                  <a:pt x="11439" y="11980"/>
                  <a:pt x="10809" y="11980"/>
                </a:cubicBezTo>
                <a:cubicBezTo>
                  <a:pt x="10175" y="11980"/>
                  <a:pt x="9638" y="12161"/>
                  <a:pt x="9188" y="12530"/>
                </a:cubicBezTo>
                <a:cubicBezTo>
                  <a:pt x="8738" y="12898"/>
                  <a:pt x="8515" y="13333"/>
                  <a:pt x="8515" y="13840"/>
                </a:cubicBezTo>
                <a:cubicBezTo>
                  <a:pt x="8515" y="14159"/>
                  <a:pt x="8616" y="14462"/>
                  <a:pt x="8825" y="14744"/>
                </a:cubicBezTo>
                <a:cubicBezTo>
                  <a:pt x="9033" y="15020"/>
                  <a:pt x="9300" y="15233"/>
                  <a:pt x="9638" y="15383"/>
                </a:cubicBezTo>
                <a:lnTo>
                  <a:pt x="8515" y="19339"/>
                </a:lnTo>
                <a:lnTo>
                  <a:pt x="13098" y="19339"/>
                </a:lnTo>
                <a:lnTo>
                  <a:pt x="11964" y="154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01578" tIns="101578" rIns="101578" bIns="101578" anchor="ctr"/>
          <a:lstStyle/>
          <a:p>
            <a:pPr defTabSz="914195">
              <a:defRPr/>
            </a:pPr>
            <a:endParaRPr lang="es-ES" sz="5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anose="020F0502020204030204" pitchFamily="34" charset="0"/>
              <a:cs typeface="Calibri" panose="020F0502020204030204" pitchFamily="34" charset="0"/>
              <a:sym typeface="Gill Sans" charset="0"/>
            </a:endParaRPr>
          </a:p>
        </p:txBody>
      </p:sp>
      <p:sp>
        <p:nvSpPr>
          <p:cNvPr id="188" name="Freeform 102"/>
          <p:cNvSpPr>
            <a:spLocks noChangeArrowheads="1"/>
          </p:cNvSpPr>
          <p:nvPr/>
        </p:nvSpPr>
        <p:spPr bwMode="auto">
          <a:xfrm>
            <a:off x="10678592" y="5788318"/>
            <a:ext cx="702106" cy="627542"/>
          </a:xfrm>
          <a:custGeom>
            <a:avLst/>
            <a:gdLst>
              <a:gd name="T0" fmla="*/ 80 w 498"/>
              <a:gd name="T1" fmla="*/ 151 h 445"/>
              <a:gd name="T2" fmla="*/ 80 w 498"/>
              <a:gd name="T3" fmla="*/ 151 h 445"/>
              <a:gd name="T4" fmla="*/ 142 w 498"/>
              <a:gd name="T5" fmla="*/ 169 h 445"/>
              <a:gd name="T6" fmla="*/ 151 w 498"/>
              <a:gd name="T7" fmla="*/ 169 h 445"/>
              <a:gd name="T8" fmla="*/ 195 w 498"/>
              <a:gd name="T9" fmla="*/ 134 h 445"/>
              <a:gd name="T10" fmla="*/ 195 w 498"/>
              <a:gd name="T11" fmla="*/ 125 h 445"/>
              <a:gd name="T12" fmla="*/ 178 w 498"/>
              <a:gd name="T13" fmla="*/ 107 h 445"/>
              <a:gd name="T14" fmla="*/ 275 w 498"/>
              <a:gd name="T15" fmla="*/ 10 h 445"/>
              <a:gd name="T16" fmla="*/ 195 w 498"/>
              <a:gd name="T17" fmla="*/ 0 h 445"/>
              <a:gd name="T18" fmla="*/ 107 w 498"/>
              <a:gd name="T19" fmla="*/ 54 h 445"/>
              <a:gd name="T20" fmla="*/ 72 w 498"/>
              <a:gd name="T21" fmla="*/ 81 h 445"/>
              <a:gd name="T22" fmla="*/ 53 w 498"/>
              <a:gd name="T23" fmla="*/ 116 h 445"/>
              <a:gd name="T24" fmla="*/ 18 w 498"/>
              <a:gd name="T25" fmla="*/ 125 h 445"/>
              <a:gd name="T26" fmla="*/ 0 w 498"/>
              <a:gd name="T27" fmla="*/ 143 h 445"/>
              <a:gd name="T28" fmla="*/ 0 w 498"/>
              <a:gd name="T29" fmla="*/ 151 h 445"/>
              <a:gd name="T30" fmla="*/ 36 w 498"/>
              <a:gd name="T31" fmla="*/ 187 h 445"/>
              <a:gd name="T32" fmla="*/ 53 w 498"/>
              <a:gd name="T33" fmla="*/ 196 h 445"/>
              <a:gd name="T34" fmla="*/ 72 w 498"/>
              <a:gd name="T35" fmla="*/ 178 h 445"/>
              <a:gd name="T36" fmla="*/ 80 w 498"/>
              <a:gd name="T37" fmla="*/ 151 h 445"/>
              <a:gd name="T38" fmla="*/ 222 w 498"/>
              <a:gd name="T39" fmla="*/ 160 h 445"/>
              <a:gd name="T40" fmla="*/ 222 w 498"/>
              <a:gd name="T41" fmla="*/ 160 h 445"/>
              <a:gd name="T42" fmla="*/ 213 w 498"/>
              <a:gd name="T43" fmla="*/ 160 h 445"/>
              <a:gd name="T44" fmla="*/ 178 w 498"/>
              <a:gd name="T45" fmla="*/ 187 h 445"/>
              <a:gd name="T46" fmla="*/ 169 w 498"/>
              <a:gd name="T47" fmla="*/ 204 h 445"/>
              <a:gd name="T48" fmla="*/ 381 w 498"/>
              <a:gd name="T49" fmla="*/ 435 h 445"/>
              <a:gd name="T50" fmla="*/ 399 w 498"/>
              <a:gd name="T51" fmla="*/ 435 h 445"/>
              <a:gd name="T52" fmla="*/ 426 w 498"/>
              <a:gd name="T53" fmla="*/ 417 h 445"/>
              <a:gd name="T54" fmla="*/ 426 w 498"/>
              <a:gd name="T55" fmla="*/ 400 h 445"/>
              <a:gd name="T56" fmla="*/ 222 w 498"/>
              <a:gd name="T57" fmla="*/ 160 h 445"/>
              <a:gd name="T58" fmla="*/ 497 w 498"/>
              <a:gd name="T59" fmla="*/ 63 h 445"/>
              <a:gd name="T60" fmla="*/ 497 w 498"/>
              <a:gd name="T61" fmla="*/ 63 h 445"/>
              <a:gd name="T62" fmla="*/ 479 w 498"/>
              <a:gd name="T63" fmla="*/ 54 h 445"/>
              <a:gd name="T64" fmla="*/ 461 w 498"/>
              <a:gd name="T65" fmla="*/ 89 h 445"/>
              <a:gd name="T66" fmla="*/ 408 w 498"/>
              <a:gd name="T67" fmla="*/ 107 h 445"/>
              <a:gd name="T68" fmla="*/ 399 w 498"/>
              <a:gd name="T69" fmla="*/ 63 h 445"/>
              <a:gd name="T70" fmla="*/ 417 w 498"/>
              <a:gd name="T71" fmla="*/ 19 h 445"/>
              <a:gd name="T72" fmla="*/ 408 w 498"/>
              <a:gd name="T73" fmla="*/ 10 h 445"/>
              <a:gd name="T74" fmla="*/ 337 w 498"/>
              <a:gd name="T75" fmla="*/ 72 h 445"/>
              <a:gd name="T76" fmla="*/ 319 w 498"/>
              <a:gd name="T77" fmla="*/ 151 h 445"/>
              <a:gd name="T78" fmla="*/ 284 w 498"/>
              <a:gd name="T79" fmla="*/ 187 h 445"/>
              <a:gd name="T80" fmla="*/ 319 w 498"/>
              <a:gd name="T81" fmla="*/ 231 h 445"/>
              <a:gd name="T82" fmla="*/ 364 w 498"/>
              <a:gd name="T83" fmla="*/ 187 h 445"/>
              <a:gd name="T84" fmla="*/ 408 w 498"/>
              <a:gd name="T85" fmla="*/ 178 h 445"/>
              <a:gd name="T86" fmla="*/ 488 w 498"/>
              <a:gd name="T87" fmla="*/ 143 h 445"/>
              <a:gd name="T88" fmla="*/ 497 w 498"/>
              <a:gd name="T89" fmla="*/ 63 h 445"/>
              <a:gd name="T90" fmla="*/ 72 w 498"/>
              <a:gd name="T91" fmla="*/ 400 h 445"/>
              <a:gd name="T92" fmla="*/ 72 w 498"/>
              <a:gd name="T93" fmla="*/ 400 h 445"/>
              <a:gd name="T94" fmla="*/ 72 w 498"/>
              <a:gd name="T95" fmla="*/ 417 h 445"/>
              <a:gd name="T96" fmla="*/ 89 w 498"/>
              <a:gd name="T97" fmla="*/ 444 h 445"/>
              <a:gd name="T98" fmla="*/ 107 w 498"/>
              <a:gd name="T99" fmla="*/ 435 h 445"/>
              <a:gd name="T100" fmla="*/ 231 w 498"/>
              <a:gd name="T101" fmla="*/ 320 h 445"/>
              <a:gd name="T102" fmla="*/ 195 w 498"/>
              <a:gd name="T103" fmla="*/ 275 h 445"/>
              <a:gd name="T104" fmla="*/ 72 w 498"/>
              <a:gd name="T105" fmla="*/ 400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498" h="445">
                <a:moveTo>
                  <a:pt x="80" y="151"/>
                </a:moveTo>
                <a:lnTo>
                  <a:pt x="80" y="151"/>
                </a:lnTo>
                <a:cubicBezTo>
                  <a:pt x="97" y="134"/>
                  <a:pt x="116" y="143"/>
                  <a:pt x="142" y="169"/>
                </a:cubicBezTo>
                <a:cubicBezTo>
                  <a:pt x="151" y="178"/>
                  <a:pt x="151" y="169"/>
                  <a:pt x="151" y="169"/>
                </a:cubicBezTo>
                <a:cubicBezTo>
                  <a:pt x="160" y="169"/>
                  <a:pt x="186" y="134"/>
                  <a:pt x="195" y="134"/>
                </a:cubicBezTo>
                <a:cubicBezTo>
                  <a:pt x="195" y="134"/>
                  <a:pt x="195" y="134"/>
                  <a:pt x="195" y="125"/>
                </a:cubicBezTo>
                <a:cubicBezTo>
                  <a:pt x="186" y="125"/>
                  <a:pt x="178" y="116"/>
                  <a:pt x="178" y="107"/>
                </a:cubicBezTo>
                <a:cubicBezTo>
                  <a:pt x="133" y="45"/>
                  <a:pt x="301" y="10"/>
                  <a:pt x="275" y="10"/>
                </a:cubicBezTo>
                <a:cubicBezTo>
                  <a:pt x="257" y="0"/>
                  <a:pt x="204" y="0"/>
                  <a:pt x="195" y="0"/>
                </a:cubicBezTo>
                <a:cubicBezTo>
                  <a:pt x="169" y="10"/>
                  <a:pt x="125" y="36"/>
                  <a:pt x="107" y="54"/>
                </a:cubicBezTo>
                <a:cubicBezTo>
                  <a:pt x="80" y="72"/>
                  <a:pt x="72" y="81"/>
                  <a:pt x="72" y="81"/>
                </a:cubicBezTo>
                <a:cubicBezTo>
                  <a:pt x="62" y="89"/>
                  <a:pt x="72" y="107"/>
                  <a:pt x="53" y="116"/>
                </a:cubicBezTo>
                <a:cubicBezTo>
                  <a:pt x="36" y="125"/>
                  <a:pt x="27" y="116"/>
                  <a:pt x="18" y="125"/>
                </a:cubicBezTo>
                <a:cubicBezTo>
                  <a:pt x="18" y="134"/>
                  <a:pt x="9" y="134"/>
                  <a:pt x="0" y="143"/>
                </a:cubicBezTo>
                <a:lnTo>
                  <a:pt x="0" y="151"/>
                </a:lnTo>
                <a:lnTo>
                  <a:pt x="36" y="187"/>
                </a:lnTo>
                <a:cubicBezTo>
                  <a:pt x="36" y="196"/>
                  <a:pt x="44" y="196"/>
                  <a:pt x="53" y="196"/>
                </a:cubicBezTo>
                <a:cubicBezTo>
                  <a:pt x="53" y="187"/>
                  <a:pt x="62" y="178"/>
                  <a:pt x="72" y="178"/>
                </a:cubicBezTo>
                <a:cubicBezTo>
                  <a:pt x="72" y="178"/>
                  <a:pt x="72" y="151"/>
                  <a:pt x="80" y="151"/>
                </a:cubicBezTo>
                <a:close/>
                <a:moveTo>
                  <a:pt x="222" y="160"/>
                </a:moveTo>
                <a:lnTo>
                  <a:pt x="222" y="160"/>
                </a:lnTo>
                <a:cubicBezTo>
                  <a:pt x="213" y="160"/>
                  <a:pt x="213" y="160"/>
                  <a:pt x="213" y="160"/>
                </a:cubicBezTo>
                <a:cubicBezTo>
                  <a:pt x="178" y="187"/>
                  <a:pt x="178" y="187"/>
                  <a:pt x="178" y="187"/>
                </a:cubicBezTo>
                <a:cubicBezTo>
                  <a:pt x="169" y="196"/>
                  <a:pt x="169" y="196"/>
                  <a:pt x="169" y="204"/>
                </a:cubicBezTo>
                <a:cubicBezTo>
                  <a:pt x="381" y="435"/>
                  <a:pt x="381" y="435"/>
                  <a:pt x="381" y="435"/>
                </a:cubicBezTo>
                <a:cubicBezTo>
                  <a:pt x="381" y="444"/>
                  <a:pt x="391" y="444"/>
                  <a:pt x="399" y="435"/>
                </a:cubicBezTo>
                <a:cubicBezTo>
                  <a:pt x="426" y="417"/>
                  <a:pt x="426" y="417"/>
                  <a:pt x="426" y="417"/>
                </a:cubicBezTo>
                <a:cubicBezTo>
                  <a:pt x="426" y="408"/>
                  <a:pt x="426" y="400"/>
                  <a:pt x="426" y="400"/>
                </a:cubicBezTo>
                <a:lnTo>
                  <a:pt x="222" y="160"/>
                </a:lnTo>
                <a:close/>
                <a:moveTo>
                  <a:pt x="497" y="63"/>
                </a:moveTo>
                <a:lnTo>
                  <a:pt x="497" y="63"/>
                </a:lnTo>
                <a:cubicBezTo>
                  <a:pt x="488" y="45"/>
                  <a:pt x="488" y="54"/>
                  <a:pt x="479" y="54"/>
                </a:cubicBezTo>
                <a:cubicBezTo>
                  <a:pt x="479" y="63"/>
                  <a:pt x="461" y="81"/>
                  <a:pt x="461" y="89"/>
                </a:cubicBezTo>
                <a:cubicBezTo>
                  <a:pt x="452" y="107"/>
                  <a:pt x="435" y="125"/>
                  <a:pt x="408" y="107"/>
                </a:cubicBezTo>
                <a:cubicBezTo>
                  <a:pt x="381" y="81"/>
                  <a:pt x="391" y="72"/>
                  <a:pt x="399" y="63"/>
                </a:cubicBezTo>
                <a:cubicBezTo>
                  <a:pt x="399" y="54"/>
                  <a:pt x="417" y="28"/>
                  <a:pt x="417" y="19"/>
                </a:cubicBezTo>
                <a:cubicBezTo>
                  <a:pt x="426" y="19"/>
                  <a:pt x="417" y="10"/>
                  <a:pt x="408" y="10"/>
                </a:cubicBezTo>
                <a:cubicBezTo>
                  <a:pt x="399" y="19"/>
                  <a:pt x="346" y="36"/>
                  <a:pt x="337" y="72"/>
                </a:cubicBezTo>
                <a:cubicBezTo>
                  <a:pt x="328" y="98"/>
                  <a:pt x="346" y="125"/>
                  <a:pt x="319" y="151"/>
                </a:cubicBezTo>
                <a:cubicBezTo>
                  <a:pt x="284" y="187"/>
                  <a:pt x="284" y="187"/>
                  <a:pt x="284" y="187"/>
                </a:cubicBezTo>
                <a:cubicBezTo>
                  <a:pt x="319" y="231"/>
                  <a:pt x="319" y="231"/>
                  <a:pt x="319" y="231"/>
                </a:cubicBezTo>
                <a:cubicBezTo>
                  <a:pt x="364" y="187"/>
                  <a:pt x="364" y="187"/>
                  <a:pt x="364" y="187"/>
                </a:cubicBezTo>
                <a:cubicBezTo>
                  <a:pt x="372" y="178"/>
                  <a:pt x="391" y="169"/>
                  <a:pt x="408" y="178"/>
                </a:cubicBezTo>
                <a:cubicBezTo>
                  <a:pt x="452" y="187"/>
                  <a:pt x="470" y="169"/>
                  <a:pt x="488" y="143"/>
                </a:cubicBezTo>
                <a:cubicBezTo>
                  <a:pt x="497" y="116"/>
                  <a:pt x="497" y="72"/>
                  <a:pt x="497" y="63"/>
                </a:cubicBezTo>
                <a:close/>
                <a:moveTo>
                  <a:pt x="72" y="400"/>
                </a:moveTo>
                <a:lnTo>
                  <a:pt x="72" y="400"/>
                </a:lnTo>
                <a:cubicBezTo>
                  <a:pt x="62" y="408"/>
                  <a:pt x="62" y="417"/>
                  <a:pt x="72" y="417"/>
                </a:cubicBezTo>
                <a:cubicBezTo>
                  <a:pt x="89" y="444"/>
                  <a:pt x="89" y="444"/>
                  <a:pt x="89" y="444"/>
                </a:cubicBezTo>
                <a:cubicBezTo>
                  <a:pt x="97" y="444"/>
                  <a:pt x="107" y="444"/>
                  <a:pt x="107" y="435"/>
                </a:cubicBezTo>
                <a:cubicBezTo>
                  <a:pt x="231" y="320"/>
                  <a:pt x="231" y="320"/>
                  <a:pt x="231" y="320"/>
                </a:cubicBezTo>
                <a:cubicBezTo>
                  <a:pt x="195" y="275"/>
                  <a:pt x="195" y="275"/>
                  <a:pt x="195" y="275"/>
                </a:cubicBezTo>
                <a:lnTo>
                  <a:pt x="72" y="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89" name="AutoShape 61"/>
          <p:cNvSpPr>
            <a:spLocks/>
          </p:cNvSpPr>
          <p:nvPr/>
        </p:nvSpPr>
        <p:spPr bwMode="auto">
          <a:xfrm>
            <a:off x="14257102" y="5795994"/>
            <a:ext cx="591742" cy="591896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684" y="0"/>
                </a:moveTo>
                <a:cubicBezTo>
                  <a:pt x="20941" y="0"/>
                  <a:pt x="21159" y="105"/>
                  <a:pt x="21335" y="314"/>
                </a:cubicBezTo>
                <a:cubicBezTo>
                  <a:pt x="21511" y="528"/>
                  <a:pt x="21599" y="781"/>
                  <a:pt x="21599" y="1069"/>
                </a:cubicBezTo>
                <a:lnTo>
                  <a:pt x="21599" y="4117"/>
                </a:lnTo>
                <a:cubicBezTo>
                  <a:pt x="21599" y="4411"/>
                  <a:pt x="21511" y="4661"/>
                  <a:pt x="21335" y="4872"/>
                </a:cubicBezTo>
                <a:cubicBezTo>
                  <a:pt x="21161" y="5084"/>
                  <a:pt x="20943" y="5189"/>
                  <a:pt x="20684" y="5189"/>
                </a:cubicBezTo>
                <a:lnTo>
                  <a:pt x="891" y="5189"/>
                </a:lnTo>
                <a:cubicBezTo>
                  <a:pt x="646" y="5189"/>
                  <a:pt x="438" y="5084"/>
                  <a:pt x="261" y="4872"/>
                </a:cubicBezTo>
                <a:cubicBezTo>
                  <a:pt x="88" y="4661"/>
                  <a:pt x="0" y="4411"/>
                  <a:pt x="0" y="4117"/>
                </a:cubicBezTo>
                <a:lnTo>
                  <a:pt x="0" y="1069"/>
                </a:lnTo>
                <a:cubicBezTo>
                  <a:pt x="0" y="781"/>
                  <a:pt x="88" y="528"/>
                  <a:pt x="261" y="314"/>
                </a:cubicBezTo>
                <a:cubicBezTo>
                  <a:pt x="438" y="105"/>
                  <a:pt x="646" y="0"/>
                  <a:pt x="891" y="0"/>
                </a:cubicBezTo>
                <a:lnTo>
                  <a:pt x="20684" y="0"/>
                </a:lnTo>
                <a:close/>
                <a:moveTo>
                  <a:pt x="20684" y="8212"/>
                </a:moveTo>
                <a:cubicBezTo>
                  <a:pt x="20941" y="8212"/>
                  <a:pt x="21159" y="8318"/>
                  <a:pt x="21335" y="8526"/>
                </a:cubicBezTo>
                <a:cubicBezTo>
                  <a:pt x="21511" y="8741"/>
                  <a:pt x="21599" y="8987"/>
                  <a:pt x="21599" y="9266"/>
                </a:cubicBezTo>
                <a:lnTo>
                  <a:pt x="21599" y="12292"/>
                </a:lnTo>
                <a:cubicBezTo>
                  <a:pt x="21599" y="12597"/>
                  <a:pt x="21511" y="12858"/>
                  <a:pt x="21335" y="13070"/>
                </a:cubicBezTo>
                <a:cubicBezTo>
                  <a:pt x="21161" y="13281"/>
                  <a:pt x="20943" y="13387"/>
                  <a:pt x="20684" y="13387"/>
                </a:cubicBezTo>
                <a:lnTo>
                  <a:pt x="891" y="13387"/>
                </a:lnTo>
                <a:cubicBezTo>
                  <a:pt x="646" y="13387"/>
                  <a:pt x="438" y="13281"/>
                  <a:pt x="261" y="13070"/>
                </a:cubicBezTo>
                <a:cubicBezTo>
                  <a:pt x="88" y="12859"/>
                  <a:pt x="0" y="12597"/>
                  <a:pt x="0" y="12292"/>
                </a:cubicBezTo>
                <a:lnTo>
                  <a:pt x="0" y="9266"/>
                </a:lnTo>
                <a:cubicBezTo>
                  <a:pt x="0" y="8976"/>
                  <a:pt x="88" y="8729"/>
                  <a:pt x="261" y="8520"/>
                </a:cubicBezTo>
                <a:cubicBezTo>
                  <a:pt x="438" y="8315"/>
                  <a:pt x="646" y="8212"/>
                  <a:pt x="891" y="8212"/>
                </a:cubicBezTo>
                <a:lnTo>
                  <a:pt x="20684" y="8212"/>
                </a:lnTo>
                <a:close/>
                <a:moveTo>
                  <a:pt x="20684" y="16410"/>
                </a:moveTo>
                <a:cubicBezTo>
                  <a:pt x="20941" y="16410"/>
                  <a:pt x="21159" y="16515"/>
                  <a:pt x="21335" y="16724"/>
                </a:cubicBezTo>
                <a:cubicBezTo>
                  <a:pt x="21511" y="16938"/>
                  <a:pt x="21599" y="17188"/>
                  <a:pt x="21599" y="17479"/>
                </a:cubicBezTo>
                <a:lnTo>
                  <a:pt x="21599" y="20527"/>
                </a:lnTo>
                <a:cubicBezTo>
                  <a:pt x="21599" y="20821"/>
                  <a:pt x="21511" y="21071"/>
                  <a:pt x="21335" y="21282"/>
                </a:cubicBezTo>
                <a:cubicBezTo>
                  <a:pt x="21161" y="21491"/>
                  <a:pt x="20943" y="21599"/>
                  <a:pt x="20684" y="21599"/>
                </a:cubicBezTo>
                <a:lnTo>
                  <a:pt x="891" y="21599"/>
                </a:lnTo>
                <a:cubicBezTo>
                  <a:pt x="646" y="21599"/>
                  <a:pt x="438" y="21491"/>
                  <a:pt x="261" y="21282"/>
                </a:cubicBezTo>
                <a:cubicBezTo>
                  <a:pt x="88" y="21071"/>
                  <a:pt x="0" y="20821"/>
                  <a:pt x="0" y="20527"/>
                </a:cubicBezTo>
                <a:lnTo>
                  <a:pt x="0" y="17479"/>
                </a:lnTo>
                <a:cubicBezTo>
                  <a:pt x="0" y="17188"/>
                  <a:pt x="88" y="16938"/>
                  <a:pt x="261" y="16724"/>
                </a:cubicBezTo>
                <a:cubicBezTo>
                  <a:pt x="438" y="16515"/>
                  <a:pt x="646" y="16410"/>
                  <a:pt x="891" y="16410"/>
                </a:cubicBezTo>
                <a:lnTo>
                  <a:pt x="20684" y="16410"/>
                </a:lnTo>
                <a:close/>
                <a:moveTo>
                  <a:pt x="20520" y="9704"/>
                </a:moveTo>
                <a:lnTo>
                  <a:pt x="8810" y="9704"/>
                </a:lnTo>
                <a:lnTo>
                  <a:pt x="8810" y="11869"/>
                </a:lnTo>
                <a:lnTo>
                  <a:pt x="20520" y="11869"/>
                </a:lnTo>
                <a:lnTo>
                  <a:pt x="20520" y="9704"/>
                </a:lnTo>
                <a:close/>
                <a:moveTo>
                  <a:pt x="20520" y="17916"/>
                </a:moveTo>
                <a:lnTo>
                  <a:pt x="12409" y="17916"/>
                </a:lnTo>
                <a:lnTo>
                  <a:pt x="12409" y="20066"/>
                </a:lnTo>
                <a:lnTo>
                  <a:pt x="20520" y="20066"/>
                </a:lnTo>
                <a:lnTo>
                  <a:pt x="20520" y="17916"/>
                </a:lnTo>
                <a:close/>
                <a:moveTo>
                  <a:pt x="20520" y="1533"/>
                </a:moveTo>
                <a:lnTo>
                  <a:pt x="16003" y="1533"/>
                </a:lnTo>
                <a:lnTo>
                  <a:pt x="16003" y="3683"/>
                </a:lnTo>
                <a:lnTo>
                  <a:pt x="20520" y="3683"/>
                </a:lnTo>
                <a:lnTo>
                  <a:pt x="20520" y="15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01578" tIns="101578" rIns="101578" bIns="101578" anchor="ctr"/>
          <a:lstStyle/>
          <a:p>
            <a:pPr defTabSz="914195">
              <a:defRPr/>
            </a:pPr>
            <a:endParaRPr lang="es-ES" sz="5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anose="020F0502020204030204" pitchFamily="34" charset="0"/>
              <a:cs typeface="Calibri" panose="020F0502020204030204" pitchFamily="34" charset="0"/>
              <a:sym typeface="Gill Sans" charset="0"/>
            </a:endParaRPr>
          </a:p>
        </p:txBody>
      </p:sp>
      <p:sp>
        <p:nvSpPr>
          <p:cNvPr id="190" name="AutoShape 34"/>
          <p:cNvSpPr>
            <a:spLocks/>
          </p:cNvSpPr>
          <p:nvPr/>
        </p:nvSpPr>
        <p:spPr bwMode="auto">
          <a:xfrm>
            <a:off x="17738527" y="5759068"/>
            <a:ext cx="691918" cy="694874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10804" y="0"/>
                </a:moveTo>
                <a:cubicBezTo>
                  <a:pt x="12264" y="0"/>
                  <a:pt x="13649" y="287"/>
                  <a:pt x="14957" y="861"/>
                </a:cubicBezTo>
                <a:cubicBezTo>
                  <a:pt x="16265" y="1434"/>
                  <a:pt x="17412" y="2210"/>
                  <a:pt x="18398" y="3198"/>
                </a:cubicBezTo>
                <a:cubicBezTo>
                  <a:pt x="19387" y="4186"/>
                  <a:pt x="20167" y="5332"/>
                  <a:pt x="20738" y="6645"/>
                </a:cubicBezTo>
                <a:cubicBezTo>
                  <a:pt x="21311" y="7958"/>
                  <a:pt x="21599" y="9341"/>
                  <a:pt x="21599" y="10801"/>
                </a:cubicBezTo>
                <a:cubicBezTo>
                  <a:pt x="21599" y="12280"/>
                  <a:pt x="21311" y="13669"/>
                  <a:pt x="20738" y="14971"/>
                </a:cubicBezTo>
                <a:cubicBezTo>
                  <a:pt x="20167" y="16272"/>
                  <a:pt x="19387" y="17413"/>
                  <a:pt x="18398" y="18401"/>
                </a:cubicBezTo>
                <a:cubicBezTo>
                  <a:pt x="17412" y="19386"/>
                  <a:pt x="16265" y="20171"/>
                  <a:pt x="14957" y="20738"/>
                </a:cubicBezTo>
                <a:cubicBezTo>
                  <a:pt x="13649" y="21312"/>
                  <a:pt x="12264" y="21599"/>
                  <a:pt x="10804" y="21599"/>
                </a:cubicBezTo>
                <a:cubicBezTo>
                  <a:pt x="9326" y="21599"/>
                  <a:pt x="7936" y="21312"/>
                  <a:pt x="6633" y="20738"/>
                </a:cubicBezTo>
                <a:cubicBezTo>
                  <a:pt x="5328" y="20171"/>
                  <a:pt x="4184" y="19386"/>
                  <a:pt x="3195" y="18401"/>
                </a:cubicBezTo>
                <a:cubicBezTo>
                  <a:pt x="2209" y="17413"/>
                  <a:pt x="1429" y="16272"/>
                  <a:pt x="856" y="14971"/>
                </a:cubicBezTo>
                <a:cubicBezTo>
                  <a:pt x="285" y="13669"/>
                  <a:pt x="0" y="12280"/>
                  <a:pt x="0" y="10801"/>
                </a:cubicBezTo>
                <a:cubicBezTo>
                  <a:pt x="0" y="9341"/>
                  <a:pt x="285" y="7958"/>
                  <a:pt x="856" y="6645"/>
                </a:cubicBezTo>
                <a:cubicBezTo>
                  <a:pt x="1429" y="5332"/>
                  <a:pt x="2209" y="4186"/>
                  <a:pt x="3195" y="3198"/>
                </a:cubicBezTo>
                <a:cubicBezTo>
                  <a:pt x="4184" y="2210"/>
                  <a:pt x="5328" y="1434"/>
                  <a:pt x="6633" y="861"/>
                </a:cubicBezTo>
                <a:cubicBezTo>
                  <a:pt x="7936" y="285"/>
                  <a:pt x="9326" y="0"/>
                  <a:pt x="10804" y="0"/>
                </a:cubicBezTo>
                <a:moveTo>
                  <a:pt x="6450" y="2241"/>
                </a:moveTo>
                <a:cubicBezTo>
                  <a:pt x="6133" y="2258"/>
                  <a:pt x="5783" y="2408"/>
                  <a:pt x="5393" y="2687"/>
                </a:cubicBezTo>
                <a:cubicBezTo>
                  <a:pt x="5006" y="2969"/>
                  <a:pt x="4627" y="3294"/>
                  <a:pt x="4257" y="3658"/>
                </a:cubicBezTo>
                <a:cubicBezTo>
                  <a:pt x="3890" y="4028"/>
                  <a:pt x="3548" y="4409"/>
                  <a:pt x="3237" y="4793"/>
                </a:cubicBezTo>
                <a:cubicBezTo>
                  <a:pt x="2927" y="5186"/>
                  <a:pt x="2684" y="5505"/>
                  <a:pt x="2514" y="5753"/>
                </a:cubicBezTo>
                <a:lnTo>
                  <a:pt x="2568" y="5753"/>
                </a:lnTo>
                <a:cubicBezTo>
                  <a:pt x="2604" y="5753"/>
                  <a:pt x="2661" y="5742"/>
                  <a:pt x="2737" y="5716"/>
                </a:cubicBezTo>
                <a:cubicBezTo>
                  <a:pt x="2814" y="5688"/>
                  <a:pt x="2850" y="5728"/>
                  <a:pt x="2850" y="5838"/>
                </a:cubicBezTo>
                <a:cubicBezTo>
                  <a:pt x="2850" y="5875"/>
                  <a:pt x="2839" y="5920"/>
                  <a:pt x="2811" y="5979"/>
                </a:cubicBezTo>
                <a:cubicBezTo>
                  <a:pt x="2783" y="6035"/>
                  <a:pt x="2833" y="6069"/>
                  <a:pt x="2961" y="6069"/>
                </a:cubicBezTo>
                <a:cubicBezTo>
                  <a:pt x="2997" y="6069"/>
                  <a:pt x="3020" y="6041"/>
                  <a:pt x="3028" y="5985"/>
                </a:cubicBezTo>
                <a:cubicBezTo>
                  <a:pt x="3037" y="5931"/>
                  <a:pt x="3051" y="5931"/>
                  <a:pt x="3068" y="5985"/>
                </a:cubicBezTo>
                <a:lnTo>
                  <a:pt x="3122" y="6199"/>
                </a:lnTo>
                <a:lnTo>
                  <a:pt x="3122" y="6227"/>
                </a:lnTo>
                <a:cubicBezTo>
                  <a:pt x="3122" y="6267"/>
                  <a:pt x="3099" y="6295"/>
                  <a:pt x="3054" y="6312"/>
                </a:cubicBezTo>
                <a:cubicBezTo>
                  <a:pt x="3011" y="6326"/>
                  <a:pt x="2997" y="6354"/>
                  <a:pt x="3014" y="6394"/>
                </a:cubicBezTo>
                <a:cubicBezTo>
                  <a:pt x="3051" y="6428"/>
                  <a:pt x="3093" y="6442"/>
                  <a:pt x="3141" y="6442"/>
                </a:cubicBezTo>
                <a:lnTo>
                  <a:pt x="3271" y="6442"/>
                </a:lnTo>
                <a:lnTo>
                  <a:pt x="3325" y="6417"/>
                </a:lnTo>
                <a:lnTo>
                  <a:pt x="3353" y="6394"/>
                </a:lnTo>
                <a:cubicBezTo>
                  <a:pt x="3353" y="6442"/>
                  <a:pt x="3379" y="6481"/>
                  <a:pt x="3432" y="6504"/>
                </a:cubicBezTo>
                <a:cubicBezTo>
                  <a:pt x="3489" y="6532"/>
                  <a:pt x="3534" y="6544"/>
                  <a:pt x="3568" y="6544"/>
                </a:cubicBezTo>
                <a:lnTo>
                  <a:pt x="3596" y="6544"/>
                </a:lnTo>
                <a:cubicBezTo>
                  <a:pt x="3596" y="6558"/>
                  <a:pt x="3576" y="6575"/>
                  <a:pt x="3543" y="6592"/>
                </a:cubicBezTo>
                <a:cubicBezTo>
                  <a:pt x="3506" y="6614"/>
                  <a:pt x="3506" y="6642"/>
                  <a:pt x="3543" y="6673"/>
                </a:cubicBezTo>
                <a:lnTo>
                  <a:pt x="3853" y="6730"/>
                </a:lnTo>
                <a:lnTo>
                  <a:pt x="3853" y="6758"/>
                </a:lnTo>
                <a:lnTo>
                  <a:pt x="4043" y="7148"/>
                </a:lnTo>
                <a:cubicBezTo>
                  <a:pt x="4043" y="7182"/>
                  <a:pt x="4028" y="7232"/>
                  <a:pt x="4003" y="7280"/>
                </a:cubicBezTo>
                <a:cubicBezTo>
                  <a:pt x="3975" y="7337"/>
                  <a:pt x="3944" y="7365"/>
                  <a:pt x="3907" y="7365"/>
                </a:cubicBezTo>
                <a:cubicBezTo>
                  <a:pt x="3870" y="7365"/>
                  <a:pt x="3856" y="7354"/>
                  <a:pt x="3867" y="7326"/>
                </a:cubicBezTo>
                <a:cubicBezTo>
                  <a:pt x="3876" y="7297"/>
                  <a:pt x="3879" y="7263"/>
                  <a:pt x="3879" y="7232"/>
                </a:cubicBezTo>
                <a:cubicBezTo>
                  <a:pt x="3879" y="7193"/>
                  <a:pt x="3870" y="7159"/>
                  <a:pt x="3853" y="7134"/>
                </a:cubicBezTo>
                <a:cubicBezTo>
                  <a:pt x="3836" y="7105"/>
                  <a:pt x="3769" y="7094"/>
                  <a:pt x="3650" y="7094"/>
                </a:cubicBezTo>
                <a:cubicBezTo>
                  <a:pt x="3633" y="7094"/>
                  <a:pt x="3608" y="7100"/>
                  <a:pt x="3582" y="7105"/>
                </a:cubicBezTo>
                <a:cubicBezTo>
                  <a:pt x="3554" y="7117"/>
                  <a:pt x="3551" y="7139"/>
                  <a:pt x="3568" y="7176"/>
                </a:cubicBezTo>
                <a:lnTo>
                  <a:pt x="3732" y="7523"/>
                </a:lnTo>
                <a:lnTo>
                  <a:pt x="3771" y="7551"/>
                </a:lnTo>
                <a:lnTo>
                  <a:pt x="3800" y="7580"/>
                </a:lnTo>
                <a:cubicBezTo>
                  <a:pt x="3709" y="7580"/>
                  <a:pt x="3647" y="7690"/>
                  <a:pt x="3616" y="7904"/>
                </a:cubicBezTo>
                <a:cubicBezTo>
                  <a:pt x="3585" y="8119"/>
                  <a:pt x="3568" y="8274"/>
                  <a:pt x="3568" y="8362"/>
                </a:cubicBezTo>
                <a:lnTo>
                  <a:pt x="3622" y="8610"/>
                </a:lnTo>
                <a:lnTo>
                  <a:pt x="3650" y="8686"/>
                </a:lnTo>
                <a:lnTo>
                  <a:pt x="3650" y="8743"/>
                </a:lnTo>
                <a:lnTo>
                  <a:pt x="3596" y="9002"/>
                </a:lnTo>
                <a:lnTo>
                  <a:pt x="3989" y="9581"/>
                </a:lnTo>
                <a:lnTo>
                  <a:pt x="4071" y="9581"/>
                </a:lnTo>
                <a:cubicBezTo>
                  <a:pt x="4088" y="9618"/>
                  <a:pt x="4079" y="9652"/>
                  <a:pt x="4043" y="9691"/>
                </a:cubicBezTo>
                <a:cubicBezTo>
                  <a:pt x="4006" y="9725"/>
                  <a:pt x="3997" y="9762"/>
                  <a:pt x="4014" y="9796"/>
                </a:cubicBezTo>
                <a:lnTo>
                  <a:pt x="4125" y="9906"/>
                </a:lnTo>
                <a:cubicBezTo>
                  <a:pt x="4125" y="9993"/>
                  <a:pt x="4142" y="10061"/>
                  <a:pt x="4178" y="10098"/>
                </a:cubicBezTo>
                <a:cubicBezTo>
                  <a:pt x="4212" y="10143"/>
                  <a:pt x="4272" y="10197"/>
                  <a:pt x="4353" y="10270"/>
                </a:cubicBezTo>
                <a:cubicBezTo>
                  <a:pt x="4334" y="10380"/>
                  <a:pt x="4427" y="10479"/>
                  <a:pt x="4630" y="10572"/>
                </a:cubicBezTo>
                <a:cubicBezTo>
                  <a:pt x="4834" y="10668"/>
                  <a:pt x="4961" y="10733"/>
                  <a:pt x="5017" y="10773"/>
                </a:cubicBezTo>
                <a:cubicBezTo>
                  <a:pt x="5088" y="10976"/>
                  <a:pt x="5178" y="11179"/>
                  <a:pt x="5286" y="11382"/>
                </a:cubicBezTo>
                <a:cubicBezTo>
                  <a:pt x="5393" y="11588"/>
                  <a:pt x="5526" y="11758"/>
                  <a:pt x="5679" y="11908"/>
                </a:cubicBezTo>
                <a:lnTo>
                  <a:pt x="5707" y="12094"/>
                </a:lnTo>
                <a:cubicBezTo>
                  <a:pt x="5707" y="12111"/>
                  <a:pt x="5684" y="12133"/>
                  <a:pt x="5639" y="12150"/>
                </a:cubicBezTo>
                <a:cubicBezTo>
                  <a:pt x="5594" y="12167"/>
                  <a:pt x="5588" y="12195"/>
                  <a:pt x="5625" y="12227"/>
                </a:cubicBezTo>
                <a:lnTo>
                  <a:pt x="5842" y="12325"/>
                </a:lnTo>
                <a:cubicBezTo>
                  <a:pt x="5876" y="12289"/>
                  <a:pt x="5924" y="12325"/>
                  <a:pt x="5984" y="12433"/>
                </a:cubicBezTo>
                <a:cubicBezTo>
                  <a:pt x="6040" y="12543"/>
                  <a:pt x="6088" y="12613"/>
                  <a:pt x="6125" y="12647"/>
                </a:cubicBezTo>
                <a:lnTo>
                  <a:pt x="6097" y="12729"/>
                </a:lnTo>
                <a:lnTo>
                  <a:pt x="6261" y="12961"/>
                </a:lnTo>
                <a:lnTo>
                  <a:pt x="6342" y="12989"/>
                </a:lnTo>
                <a:lnTo>
                  <a:pt x="6396" y="12879"/>
                </a:lnTo>
                <a:cubicBezTo>
                  <a:pt x="6359" y="12788"/>
                  <a:pt x="6297" y="12667"/>
                  <a:pt x="6207" y="12520"/>
                </a:cubicBezTo>
                <a:cubicBezTo>
                  <a:pt x="6116" y="12370"/>
                  <a:pt x="6023" y="12226"/>
                  <a:pt x="5930" y="12088"/>
                </a:cubicBezTo>
                <a:cubicBezTo>
                  <a:pt x="5834" y="11947"/>
                  <a:pt x="5755" y="11826"/>
                  <a:pt x="5693" y="11710"/>
                </a:cubicBezTo>
                <a:cubicBezTo>
                  <a:pt x="5628" y="11600"/>
                  <a:pt x="5597" y="11532"/>
                  <a:pt x="5597" y="11515"/>
                </a:cubicBezTo>
                <a:cubicBezTo>
                  <a:pt x="5597" y="11492"/>
                  <a:pt x="5588" y="11422"/>
                  <a:pt x="5571" y="11295"/>
                </a:cubicBezTo>
                <a:cubicBezTo>
                  <a:pt x="5551" y="11168"/>
                  <a:pt x="5534" y="11097"/>
                  <a:pt x="5517" y="11069"/>
                </a:cubicBezTo>
                <a:cubicBezTo>
                  <a:pt x="5571" y="11103"/>
                  <a:pt x="5639" y="11137"/>
                  <a:pt x="5721" y="11168"/>
                </a:cubicBezTo>
                <a:cubicBezTo>
                  <a:pt x="5800" y="11202"/>
                  <a:pt x="5868" y="11235"/>
                  <a:pt x="5922" y="11267"/>
                </a:cubicBezTo>
                <a:cubicBezTo>
                  <a:pt x="5958" y="11492"/>
                  <a:pt x="6046" y="11676"/>
                  <a:pt x="6187" y="11809"/>
                </a:cubicBezTo>
                <a:cubicBezTo>
                  <a:pt x="6326" y="11947"/>
                  <a:pt x="6450" y="12099"/>
                  <a:pt x="6557" y="12272"/>
                </a:cubicBezTo>
                <a:cubicBezTo>
                  <a:pt x="6520" y="12305"/>
                  <a:pt x="6520" y="12325"/>
                  <a:pt x="6557" y="12337"/>
                </a:cubicBezTo>
                <a:cubicBezTo>
                  <a:pt x="6594" y="12348"/>
                  <a:pt x="6625" y="12354"/>
                  <a:pt x="6653" y="12354"/>
                </a:cubicBezTo>
                <a:cubicBezTo>
                  <a:pt x="6687" y="12387"/>
                  <a:pt x="6707" y="12452"/>
                  <a:pt x="6707" y="12543"/>
                </a:cubicBezTo>
                <a:cubicBezTo>
                  <a:pt x="6834" y="12684"/>
                  <a:pt x="6998" y="12884"/>
                  <a:pt x="7199" y="13138"/>
                </a:cubicBezTo>
                <a:cubicBezTo>
                  <a:pt x="7402" y="13384"/>
                  <a:pt x="7504" y="13584"/>
                  <a:pt x="7504" y="13731"/>
                </a:cubicBezTo>
                <a:lnTo>
                  <a:pt x="7504" y="13754"/>
                </a:lnTo>
                <a:lnTo>
                  <a:pt x="7450" y="13949"/>
                </a:lnTo>
                <a:cubicBezTo>
                  <a:pt x="7504" y="14090"/>
                  <a:pt x="7597" y="14205"/>
                  <a:pt x="7727" y="14290"/>
                </a:cubicBezTo>
                <a:cubicBezTo>
                  <a:pt x="7857" y="14378"/>
                  <a:pt x="7987" y="14443"/>
                  <a:pt x="8114" y="14499"/>
                </a:cubicBezTo>
                <a:lnTo>
                  <a:pt x="8168" y="14499"/>
                </a:lnTo>
                <a:cubicBezTo>
                  <a:pt x="8349" y="14592"/>
                  <a:pt x="8532" y="14685"/>
                  <a:pt x="8721" y="14790"/>
                </a:cubicBezTo>
                <a:cubicBezTo>
                  <a:pt x="8911" y="14897"/>
                  <a:pt x="9106" y="14985"/>
                  <a:pt x="9304" y="15055"/>
                </a:cubicBezTo>
                <a:lnTo>
                  <a:pt x="9614" y="14863"/>
                </a:lnTo>
                <a:cubicBezTo>
                  <a:pt x="9688" y="14886"/>
                  <a:pt x="9764" y="14928"/>
                  <a:pt x="9846" y="15002"/>
                </a:cubicBezTo>
                <a:cubicBezTo>
                  <a:pt x="9925" y="15072"/>
                  <a:pt x="10018" y="15154"/>
                  <a:pt x="10123" y="15250"/>
                </a:cubicBezTo>
                <a:cubicBezTo>
                  <a:pt x="10225" y="15343"/>
                  <a:pt x="10346" y="15431"/>
                  <a:pt x="10487" y="15513"/>
                </a:cubicBezTo>
                <a:cubicBezTo>
                  <a:pt x="10626" y="15597"/>
                  <a:pt x="10787" y="15645"/>
                  <a:pt x="10968" y="15662"/>
                </a:cubicBezTo>
                <a:cubicBezTo>
                  <a:pt x="11092" y="15575"/>
                  <a:pt x="11157" y="15597"/>
                  <a:pt x="11157" y="15727"/>
                </a:cubicBezTo>
                <a:lnTo>
                  <a:pt x="11157" y="15784"/>
                </a:lnTo>
                <a:lnTo>
                  <a:pt x="11496" y="16193"/>
                </a:lnTo>
                <a:lnTo>
                  <a:pt x="11550" y="16391"/>
                </a:lnTo>
                <a:cubicBezTo>
                  <a:pt x="11640" y="16444"/>
                  <a:pt x="11731" y="16512"/>
                  <a:pt x="11827" y="16594"/>
                </a:cubicBezTo>
                <a:cubicBezTo>
                  <a:pt x="11920" y="16676"/>
                  <a:pt x="11996" y="16766"/>
                  <a:pt x="12050" y="16865"/>
                </a:cubicBezTo>
                <a:lnTo>
                  <a:pt x="12103" y="16865"/>
                </a:lnTo>
                <a:cubicBezTo>
                  <a:pt x="12194" y="16865"/>
                  <a:pt x="12267" y="16907"/>
                  <a:pt x="12327" y="16986"/>
                </a:cubicBezTo>
                <a:cubicBezTo>
                  <a:pt x="12386" y="17068"/>
                  <a:pt x="12459" y="17108"/>
                  <a:pt x="12550" y="17108"/>
                </a:cubicBezTo>
                <a:cubicBezTo>
                  <a:pt x="12604" y="17108"/>
                  <a:pt x="12632" y="17079"/>
                  <a:pt x="12632" y="17029"/>
                </a:cubicBezTo>
                <a:cubicBezTo>
                  <a:pt x="12632" y="16902"/>
                  <a:pt x="12640" y="16820"/>
                  <a:pt x="12657" y="16777"/>
                </a:cubicBezTo>
                <a:cubicBezTo>
                  <a:pt x="12674" y="16738"/>
                  <a:pt x="12700" y="16710"/>
                  <a:pt x="12725" y="16704"/>
                </a:cubicBezTo>
                <a:cubicBezTo>
                  <a:pt x="12753" y="16693"/>
                  <a:pt x="12782" y="16687"/>
                  <a:pt x="12807" y="16687"/>
                </a:cubicBezTo>
                <a:cubicBezTo>
                  <a:pt x="12835" y="16687"/>
                  <a:pt x="12849" y="16670"/>
                  <a:pt x="12849" y="16633"/>
                </a:cubicBezTo>
                <a:lnTo>
                  <a:pt x="12793" y="16554"/>
                </a:lnTo>
                <a:cubicBezTo>
                  <a:pt x="12756" y="16554"/>
                  <a:pt x="12731" y="16577"/>
                  <a:pt x="12714" y="16622"/>
                </a:cubicBezTo>
                <a:cubicBezTo>
                  <a:pt x="12694" y="16667"/>
                  <a:pt x="12669" y="16670"/>
                  <a:pt x="12632" y="16633"/>
                </a:cubicBezTo>
                <a:lnTo>
                  <a:pt x="12440" y="16743"/>
                </a:lnTo>
                <a:lnTo>
                  <a:pt x="12211" y="16687"/>
                </a:lnTo>
                <a:lnTo>
                  <a:pt x="11889" y="16136"/>
                </a:lnTo>
                <a:lnTo>
                  <a:pt x="11996" y="15366"/>
                </a:lnTo>
                <a:cubicBezTo>
                  <a:pt x="12013" y="15332"/>
                  <a:pt x="11979" y="15287"/>
                  <a:pt x="11894" y="15244"/>
                </a:cubicBezTo>
                <a:cubicBezTo>
                  <a:pt x="11807" y="15199"/>
                  <a:pt x="11784" y="15154"/>
                  <a:pt x="11818" y="15112"/>
                </a:cubicBezTo>
                <a:cubicBezTo>
                  <a:pt x="11694" y="15032"/>
                  <a:pt x="11541" y="15001"/>
                  <a:pt x="11360" y="15001"/>
                </a:cubicBezTo>
                <a:cubicBezTo>
                  <a:pt x="11324" y="15001"/>
                  <a:pt x="11230" y="15013"/>
                  <a:pt x="11083" y="15038"/>
                </a:cubicBezTo>
                <a:cubicBezTo>
                  <a:pt x="10934" y="15066"/>
                  <a:pt x="10857" y="15055"/>
                  <a:pt x="10857" y="15001"/>
                </a:cubicBezTo>
                <a:cubicBezTo>
                  <a:pt x="10857" y="14945"/>
                  <a:pt x="10872" y="14874"/>
                  <a:pt x="10900" y="14784"/>
                </a:cubicBezTo>
                <a:cubicBezTo>
                  <a:pt x="10925" y="14691"/>
                  <a:pt x="10959" y="14598"/>
                  <a:pt x="10993" y="14493"/>
                </a:cubicBezTo>
                <a:cubicBezTo>
                  <a:pt x="11030" y="14389"/>
                  <a:pt x="11058" y="14301"/>
                  <a:pt x="11075" y="14228"/>
                </a:cubicBezTo>
                <a:cubicBezTo>
                  <a:pt x="11092" y="14157"/>
                  <a:pt x="11103" y="14112"/>
                  <a:pt x="11103" y="14095"/>
                </a:cubicBezTo>
                <a:lnTo>
                  <a:pt x="11278" y="13731"/>
                </a:lnTo>
                <a:lnTo>
                  <a:pt x="11239" y="13677"/>
                </a:lnTo>
                <a:lnTo>
                  <a:pt x="11021" y="13621"/>
                </a:lnTo>
                <a:cubicBezTo>
                  <a:pt x="10985" y="13621"/>
                  <a:pt x="10925" y="13649"/>
                  <a:pt x="10846" y="13706"/>
                </a:cubicBezTo>
                <a:cubicBezTo>
                  <a:pt x="10764" y="13754"/>
                  <a:pt x="10685" y="13821"/>
                  <a:pt x="10609" y="13898"/>
                </a:cubicBezTo>
                <a:cubicBezTo>
                  <a:pt x="10533" y="13974"/>
                  <a:pt x="10468" y="14053"/>
                  <a:pt x="10414" y="14123"/>
                </a:cubicBezTo>
                <a:cubicBezTo>
                  <a:pt x="10360" y="14197"/>
                  <a:pt x="10332" y="14256"/>
                  <a:pt x="10332" y="14313"/>
                </a:cubicBezTo>
                <a:lnTo>
                  <a:pt x="9724" y="14442"/>
                </a:lnTo>
                <a:cubicBezTo>
                  <a:pt x="9597" y="14442"/>
                  <a:pt x="9493" y="14394"/>
                  <a:pt x="9411" y="14284"/>
                </a:cubicBezTo>
                <a:cubicBezTo>
                  <a:pt x="9377" y="14140"/>
                  <a:pt x="9301" y="13979"/>
                  <a:pt x="9182" y="13804"/>
                </a:cubicBezTo>
                <a:cubicBezTo>
                  <a:pt x="9066" y="13627"/>
                  <a:pt x="9007" y="13474"/>
                  <a:pt x="9007" y="13336"/>
                </a:cubicBezTo>
                <a:cubicBezTo>
                  <a:pt x="9007" y="13132"/>
                  <a:pt x="9041" y="12938"/>
                  <a:pt x="9114" y="12757"/>
                </a:cubicBezTo>
                <a:cubicBezTo>
                  <a:pt x="9188" y="12576"/>
                  <a:pt x="9159" y="12382"/>
                  <a:pt x="9032" y="12178"/>
                </a:cubicBezTo>
                <a:cubicBezTo>
                  <a:pt x="9052" y="12178"/>
                  <a:pt x="9075" y="12167"/>
                  <a:pt x="9100" y="12150"/>
                </a:cubicBezTo>
                <a:cubicBezTo>
                  <a:pt x="9128" y="12133"/>
                  <a:pt x="9134" y="12105"/>
                  <a:pt x="9114" y="12068"/>
                </a:cubicBezTo>
                <a:lnTo>
                  <a:pt x="9275" y="11879"/>
                </a:lnTo>
                <a:lnTo>
                  <a:pt x="9303" y="11851"/>
                </a:lnTo>
                <a:lnTo>
                  <a:pt x="9329" y="11879"/>
                </a:lnTo>
                <a:cubicBezTo>
                  <a:pt x="9456" y="11786"/>
                  <a:pt x="9623" y="11758"/>
                  <a:pt x="9832" y="11786"/>
                </a:cubicBezTo>
                <a:cubicBezTo>
                  <a:pt x="10038" y="11809"/>
                  <a:pt x="10168" y="11746"/>
                  <a:pt x="10225" y="11594"/>
                </a:cubicBezTo>
                <a:lnTo>
                  <a:pt x="10439" y="11769"/>
                </a:lnTo>
                <a:cubicBezTo>
                  <a:pt x="10476" y="11786"/>
                  <a:pt x="10516" y="11769"/>
                  <a:pt x="10561" y="11710"/>
                </a:cubicBezTo>
                <a:cubicBezTo>
                  <a:pt x="10606" y="11653"/>
                  <a:pt x="10629" y="11605"/>
                  <a:pt x="10629" y="11566"/>
                </a:cubicBezTo>
                <a:lnTo>
                  <a:pt x="10521" y="11515"/>
                </a:lnTo>
                <a:lnTo>
                  <a:pt x="11050" y="11377"/>
                </a:lnTo>
                <a:lnTo>
                  <a:pt x="11075" y="11461"/>
                </a:lnTo>
                <a:lnTo>
                  <a:pt x="11332" y="11433"/>
                </a:lnTo>
                <a:lnTo>
                  <a:pt x="11629" y="11619"/>
                </a:lnTo>
                <a:cubicBezTo>
                  <a:pt x="11665" y="11619"/>
                  <a:pt x="11702" y="11600"/>
                  <a:pt x="11739" y="11554"/>
                </a:cubicBezTo>
                <a:cubicBezTo>
                  <a:pt x="11776" y="11509"/>
                  <a:pt x="11815" y="11504"/>
                  <a:pt x="11860" y="11537"/>
                </a:cubicBezTo>
                <a:lnTo>
                  <a:pt x="12132" y="11825"/>
                </a:lnTo>
                <a:cubicBezTo>
                  <a:pt x="12095" y="11896"/>
                  <a:pt x="12089" y="11952"/>
                  <a:pt x="12118" y="11984"/>
                </a:cubicBezTo>
                <a:cubicBezTo>
                  <a:pt x="12143" y="12023"/>
                  <a:pt x="12157" y="12057"/>
                  <a:pt x="12157" y="12094"/>
                </a:cubicBezTo>
                <a:cubicBezTo>
                  <a:pt x="12157" y="12150"/>
                  <a:pt x="12205" y="12271"/>
                  <a:pt x="12298" y="12463"/>
                </a:cubicBezTo>
                <a:cubicBezTo>
                  <a:pt x="12394" y="12658"/>
                  <a:pt x="12479" y="12757"/>
                  <a:pt x="12550" y="12757"/>
                </a:cubicBezTo>
                <a:cubicBezTo>
                  <a:pt x="12640" y="12757"/>
                  <a:pt x="12680" y="12698"/>
                  <a:pt x="12671" y="12582"/>
                </a:cubicBezTo>
                <a:cubicBezTo>
                  <a:pt x="12663" y="12466"/>
                  <a:pt x="12657" y="12390"/>
                  <a:pt x="12657" y="12356"/>
                </a:cubicBezTo>
                <a:cubicBezTo>
                  <a:pt x="12657" y="12176"/>
                  <a:pt x="12620" y="11998"/>
                  <a:pt x="12550" y="11828"/>
                </a:cubicBezTo>
                <a:cubicBezTo>
                  <a:pt x="12479" y="11656"/>
                  <a:pt x="12409" y="11481"/>
                  <a:pt x="12346" y="11298"/>
                </a:cubicBezTo>
                <a:lnTo>
                  <a:pt x="12346" y="11221"/>
                </a:lnTo>
                <a:cubicBezTo>
                  <a:pt x="12346" y="11128"/>
                  <a:pt x="12403" y="11049"/>
                  <a:pt x="12516" y="10984"/>
                </a:cubicBezTo>
                <a:cubicBezTo>
                  <a:pt x="12629" y="10911"/>
                  <a:pt x="12685" y="10874"/>
                  <a:pt x="12685" y="10851"/>
                </a:cubicBezTo>
                <a:cubicBezTo>
                  <a:pt x="12776" y="10781"/>
                  <a:pt x="12878" y="10707"/>
                  <a:pt x="12991" y="10637"/>
                </a:cubicBezTo>
                <a:cubicBezTo>
                  <a:pt x="13101" y="10563"/>
                  <a:pt x="13186" y="10482"/>
                  <a:pt x="13239" y="10383"/>
                </a:cubicBezTo>
                <a:lnTo>
                  <a:pt x="13347" y="10163"/>
                </a:lnTo>
                <a:lnTo>
                  <a:pt x="13347" y="10030"/>
                </a:lnTo>
                <a:lnTo>
                  <a:pt x="13429" y="10030"/>
                </a:lnTo>
                <a:cubicBezTo>
                  <a:pt x="13465" y="10030"/>
                  <a:pt x="13482" y="10002"/>
                  <a:pt x="13482" y="9948"/>
                </a:cubicBezTo>
                <a:cubicBezTo>
                  <a:pt x="13482" y="9931"/>
                  <a:pt x="13471" y="9914"/>
                  <a:pt x="13443" y="9903"/>
                </a:cubicBezTo>
                <a:cubicBezTo>
                  <a:pt x="13414" y="9886"/>
                  <a:pt x="13383" y="9863"/>
                  <a:pt x="13347" y="9827"/>
                </a:cubicBezTo>
                <a:cubicBezTo>
                  <a:pt x="13313" y="9810"/>
                  <a:pt x="13276" y="9782"/>
                  <a:pt x="13239" y="9742"/>
                </a:cubicBezTo>
                <a:lnTo>
                  <a:pt x="13321" y="9694"/>
                </a:lnTo>
                <a:cubicBezTo>
                  <a:pt x="13358" y="9638"/>
                  <a:pt x="13383" y="9573"/>
                  <a:pt x="13403" y="9491"/>
                </a:cubicBezTo>
                <a:cubicBezTo>
                  <a:pt x="13420" y="9406"/>
                  <a:pt x="13412" y="9335"/>
                  <a:pt x="13375" y="9273"/>
                </a:cubicBezTo>
                <a:lnTo>
                  <a:pt x="13578" y="9163"/>
                </a:lnTo>
                <a:cubicBezTo>
                  <a:pt x="13558" y="9220"/>
                  <a:pt x="13578" y="9254"/>
                  <a:pt x="13632" y="9273"/>
                </a:cubicBezTo>
                <a:cubicBezTo>
                  <a:pt x="13686" y="9290"/>
                  <a:pt x="13731" y="9290"/>
                  <a:pt x="13768" y="9273"/>
                </a:cubicBezTo>
                <a:lnTo>
                  <a:pt x="13903" y="9053"/>
                </a:lnTo>
                <a:cubicBezTo>
                  <a:pt x="13866" y="8966"/>
                  <a:pt x="13844" y="8932"/>
                  <a:pt x="13835" y="8960"/>
                </a:cubicBezTo>
                <a:cubicBezTo>
                  <a:pt x="13827" y="8988"/>
                  <a:pt x="13850" y="8960"/>
                  <a:pt x="13903" y="8867"/>
                </a:cubicBezTo>
                <a:cubicBezTo>
                  <a:pt x="13994" y="8833"/>
                  <a:pt x="14081" y="8788"/>
                  <a:pt x="14166" y="8740"/>
                </a:cubicBezTo>
                <a:cubicBezTo>
                  <a:pt x="14254" y="8689"/>
                  <a:pt x="14338" y="8664"/>
                  <a:pt x="14432" y="8664"/>
                </a:cubicBezTo>
                <a:cubicBezTo>
                  <a:pt x="14448" y="8683"/>
                  <a:pt x="14465" y="8689"/>
                  <a:pt x="14485" y="8689"/>
                </a:cubicBezTo>
                <a:cubicBezTo>
                  <a:pt x="14539" y="8689"/>
                  <a:pt x="14564" y="8683"/>
                  <a:pt x="14564" y="8664"/>
                </a:cubicBezTo>
                <a:cubicBezTo>
                  <a:pt x="14564" y="8573"/>
                  <a:pt x="14547" y="8520"/>
                  <a:pt x="14511" y="8503"/>
                </a:cubicBezTo>
                <a:lnTo>
                  <a:pt x="14675" y="8167"/>
                </a:lnTo>
                <a:cubicBezTo>
                  <a:pt x="14799" y="8167"/>
                  <a:pt x="14895" y="8110"/>
                  <a:pt x="14957" y="8000"/>
                </a:cubicBezTo>
                <a:lnTo>
                  <a:pt x="15203" y="7972"/>
                </a:lnTo>
                <a:cubicBezTo>
                  <a:pt x="15257" y="7958"/>
                  <a:pt x="15282" y="7924"/>
                  <a:pt x="15282" y="7867"/>
                </a:cubicBezTo>
                <a:lnTo>
                  <a:pt x="15282" y="7842"/>
                </a:lnTo>
                <a:lnTo>
                  <a:pt x="15757" y="7704"/>
                </a:lnTo>
                <a:lnTo>
                  <a:pt x="15810" y="7554"/>
                </a:lnTo>
                <a:lnTo>
                  <a:pt x="15675" y="7368"/>
                </a:lnTo>
                <a:cubicBezTo>
                  <a:pt x="15692" y="7368"/>
                  <a:pt x="15700" y="7351"/>
                  <a:pt x="15700" y="7311"/>
                </a:cubicBezTo>
                <a:cubicBezTo>
                  <a:pt x="15700" y="7277"/>
                  <a:pt x="15683" y="7252"/>
                  <a:pt x="15646" y="7235"/>
                </a:cubicBezTo>
                <a:cubicBezTo>
                  <a:pt x="15613" y="7212"/>
                  <a:pt x="15579" y="7195"/>
                  <a:pt x="15553" y="7179"/>
                </a:cubicBezTo>
                <a:cubicBezTo>
                  <a:pt x="15525" y="7162"/>
                  <a:pt x="15494" y="7142"/>
                  <a:pt x="15457" y="7125"/>
                </a:cubicBezTo>
                <a:lnTo>
                  <a:pt x="15403" y="7150"/>
                </a:lnTo>
                <a:lnTo>
                  <a:pt x="15457" y="7125"/>
                </a:lnTo>
                <a:lnTo>
                  <a:pt x="15539" y="7125"/>
                </a:lnTo>
                <a:lnTo>
                  <a:pt x="15714" y="7125"/>
                </a:lnTo>
                <a:cubicBezTo>
                  <a:pt x="15796" y="7125"/>
                  <a:pt x="15836" y="7085"/>
                  <a:pt x="15836" y="7003"/>
                </a:cubicBezTo>
                <a:cubicBezTo>
                  <a:pt x="15836" y="6893"/>
                  <a:pt x="15774" y="6837"/>
                  <a:pt x="15646" y="6837"/>
                </a:cubicBezTo>
                <a:cubicBezTo>
                  <a:pt x="15485" y="6837"/>
                  <a:pt x="15299" y="6877"/>
                  <a:pt x="15087" y="6953"/>
                </a:cubicBezTo>
                <a:cubicBezTo>
                  <a:pt x="14875" y="7029"/>
                  <a:pt x="14728" y="7162"/>
                  <a:pt x="14646" y="7339"/>
                </a:cubicBezTo>
                <a:lnTo>
                  <a:pt x="14457" y="7450"/>
                </a:lnTo>
                <a:lnTo>
                  <a:pt x="14700" y="7207"/>
                </a:lnTo>
                <a:lnTo>
                  <a:pt x="14739" y="7125"/>
                </a:lnTo>
                <a:cubicBezTo>
                  <a:pt x="14739" y="7085"/>
                  <a:pt x="14697" y="7063"/>
                  <a:pt x="14612" y="7046"/>
                </a:cubicBezTo>
                <a:cubicBezTo>
                  <a:pt x="14528" y="7035"/>
                  <a:pt x="14502" y="7029"/>
                  <a:pt x="14539" y="7029"/>
                </a:cubicBezTo>
                <a:cubicBezTo>
                  <a:pt x="14700" y="7029"/>
                  <a:pt x="14824" y="7015"/>
                  <a:pt x="14909" y="6975"/>
                </a:cubicBezTo>
                <a:cubicBezTo>
                  <a:pt x="14997" y="6936"/>
                  <a:pt x="15067" y="6899"/>
                  <a:pt x="15121" y="6854"/>
                </a:cubicBezTo>
                <a:cubicBezTo>
                  <a:pt x="15175" y="6809"/>
                  <a:pt x="15231" y="6766"/>
                  <a:pt x="15288" y="6715"/>
                </a:cubicBezTo>
                <a:cubicBezTo>
                  <a:pt x="15347" y="6670"/>
                  <a:pt x="15432" y="6634"/>
                  <a:pt x="15539" y="6594"/>
                </a:cubicBezTo>
                <a:cubicBezTo>
                  <a:pt x="15745" y="6634"/>
                  <a:pt x="15946" y="6645"/>
                  <a:pt x="16135" y="6622"/>
                </a:cubicBezTo>
                <a:cubicBezTo>
                  <a:pt x="16322" y="6605"/>
                  <a:pt x="16522" y="6594"/>
                  <a:pt x="16729" y="6594"/>
                </a:cubicBezTo>
                <a:cubicBezTo>
                  <a:pt x="16785" y="6560"/>
                  <a:pt x="16839" y="6523"/>
                  <a:pt x="16892" y="6484"/>
                </a:cubicBezTo>
                <a:cubicBezTo>
                  <a:pt x="16946" y="6439"/>
                  <a:pt x="16980" y="6396"/>
                  <a:pt x="17000" y="6340"/>
                </a:cubicBezTo>
                <a:lnTo>
                  <a:pt x="17311" y="6286"/>
                </a:lnTo>
                <a:cubicBezTo>
                  <a:pt x="17347" y="6323"/>
                  <a:pt x="17401" y="6315"/>
                  <a:pt x="17474" y="6258"/>
                </a:cubicBezTo>
                <a:cubicBezTo>
                  <a:pt x="17545" y="6202"/>
                  <a:pt x="17582" y="6159"/>
                  <a:pt x="17582" y="6125"/>
                </a:cubicBezTo>
                <a:cubicBezTo>
                  <a:pt x="17582" y="6032"/>
                  <a:pt x="17531" y="5976"/>
                  <a:pt x="17432" y="5950"/>
                </a:cubicBezTo>
                <a:cubicBezTo>
                  <a:pt x="17333" y="5922"/>
                  <a:pt x="17282" y="5854"/>
                  <a:pt x="17282" y="5755"/>
                </a:cubicBezTo>
                <a:cubicBezTo>
                  <a:pt x="17282" y="5738"/>
                  <a:pt x="17288" y="5713"/>
                  <a:pt x="17296" y="5679"/>
                </a:cubicBezTo>
                <a:cubicBezTo>
                  <a:pt x="17308" y="5640"/>
                  <a:pt x="17294" y="5623"/>
                  <a:pt x="17257" y="5623"/>
                </a:cubicBezTo>
                <a:cubicBezTo>
                  <a:pt x="17203" y="5623"/>
                  <a:pt x="17116" y="5651"/>
                  <a:pt x="16994" y="5707"/>
                </a:cubicBezTo>
                <a:cubicBezTo>
                  <a:pt x="16870" y="5758"/>
                  <a:pt x="16785" y="5806"/>
                  <a:pt x="16729" y="5840"/>
                </a:cubicBezTo>
                <a:cubicBezTo>
                  <a:pt x="16692" y="5854"/>
                  <a:pt x="16672" y="5854"/>
                  <a:pt x="16661" y="5829"/>
                </a:cubicBezTo>
                <a:cubicBezTo>
                  <a:pt x="16652" y="5801"/>
                  <a:pt x="16649" y="5767"/>
                  <a:pt x="16649" y="5730"/>
                </a:cubicBezTo>
                <a:lnTo>
                  <a:pt x="16675" y="5755"/>
                </a:lnTo>
                <a:lnTo>
                  <a:pt x="16785" y="5705"/>
                </a:lnTo>
                <a:lnTo>
                  <a:pt x="17093" y="5594"/>
                </a:lnTo>
                <a:lnTo>
                  <a:pt x="17147" y="5538"/>
                </a:lnTo>
                <a:cubicBezTo>
                  <a:pt x="17147" y="5484"/>
                  <a:pt x="17116" y="5451"/>
                  <a:pt x="17048" y="5434"/>
                </a:cubicBezTo>
                <a:cubicBezTo>
                  <a:pt x="16980" y="5411"/>
                  <a:pt x="16926" y="5405"/>
                  <a:pt x="16892" y="5405"/>
                </a:cubicBezTo>
                <a:cubicBezTo>
                  <a:pt x="16856" y="5405"/>
                  <a:pt x="16802" y="5417"/>
                  <a:pt x="16729" y="5445"/>
                </a:cubicBezTo>
                <a:cubicBezTo>
                  <a:pt x="16658" y="5473"/>
                  <a:pt x="16621" y="5456"/>
                  <a:pt x="16621" y="5405"/>
                </a:cubicBezTo>
                <a:lnTo>
                  <a:pt x="16649" y="5349"/>
                </a:lnTo>
                <a:cubicBezTo>
                  <a:pt x="16539" y="5259"/>
                  <a:pt x="16443" y="5154"/>
                  <a:pt x="16358" y="5047"/>
                </a:cubicBezTo>
                <a:cubicBezTo>
                  <a:pt x="16271" y="4931"/>
                  <a:pt x="16228" y="4861"/>
                  <a:pt x="16228" y="4821"/>
                </a:cubicBezTo>
                <a:cubicBezTo>
                  <a:pt x="16228" y="4787"/>
                  <a:pt x="16234" y="4751"/>
                  <a:pt x="16243" y="4705"/>
                </a:cubicBezTo>
                <a:cubicBezTo>
                  <a:pt x="16251" y="4669"/>
                  <a:pt x="16228" y="4646"/>
                  <a:pt x="16175" y="4646"/>
                </a:cubicBezTo>
                <a:cubicBezTo>
                  <a:pt x="16138" y="4646"/>
                  <a:pt x="16107" y="4652"/>
                  <a:pt x="16082" y="4663"/>
                </a:cubicBezTo>
                <a:cubicBezTo>
                  <a:pt x="16053" y="4672"/>
                  <a:pt x="16039" y="4646"/>
                  <a:pt x="16039" y="4595"/>
                </a:cubicBezTo>
                <a:cubicBezTo>
                  <a:pt x="16039" y="4556"/>
                  <a:pt x="16017" y="4480"/>
                  <a:pt x="15971" y="4364"/>
                </a:cubicBezTo>
                <a:cubicBezTo>
                  <a:pt x="15926" y="4248"/>
                  <a:pt x="15864" y="4189"/>
                  <a:pt x="15782" y="4189"/>
                </a:cubicBezTo>
                <a:lnTo>
                  <a:pt x="15675" y="4299"/>
                </a:lnTo>
                <a:cubicBezTo>
                  <a:pt x="15675" y="4347"/>
                  <a:pt x="15646" y="4392"/>
                  <a:pt x="15593" y="4420"/>
                </a:cubicBezTo>
                <a:cubicBezTo>
                  <a:pt x="15539" y="4446"/>
                  <a:pt x="15511" y="4474"/>
                  <a:pt x="15511" y="4513"/>
                </a:cubicBezTo>
                <a:lnTo>
                  <a:pt x="15457" y="4513"/>
                </a:lnTo>
                <a:lnTo>
                  <a:pt x="15175" y="4672"/>
                </a:lnTo>
                <a:cubicBezTo>
                  <a:pt x="15155" y="4640"/>
                  <a:pt x="15132" y="4629"/>
                  <a:pt x="15107" y="4646"/>
                </a:cubicBezTo>
                <a:cubicBezTo>
                  <a:pt x="15079" y="4669"/>
                  <a:pt x="15047" y="4672"/>
                  <a:pt x="15011" y="4672"/>
                </a:cubicBezTo>
                <a:lnTo>
                  <a:pt x="14985" y="4672"/>
                </a:lnTo>
                <a:lnTo>
                  <a:pt x="14957" y="4700"/>
                </a:lnTo>
                <a:cubicBezTo>
                  <a:pt x="15028" y="4700"/>
                  <a:pt x="15062" y="4663"/>
                  <a:pt x="15053" y="4578"/>
                </a:cubicBezTo>
                <a:cubicBezTo>
                  <a:pt x="15042" y="4497"/>
                  <a:pt x="15011" y="4457"/>
                  <a:pt x="14957" y="4457"/>
                </a:cubicBezTo>
                <a:lnTo>
                  <a:pt x="14739" y="4513"/>
                </a:lnTo>
                <a:cubicBezTo>
                  <a:pt x="14706" y="4513"/>
                  <a:pt x="14683" y="4508"/>
                  <a:pt x="14680" y="4496"/>
                </a:cubicBezTo>
                <a:cubicBezTo>
                  <a:pt x="14675" y="4491"/>
                  <a:pt x="14683" y="4474"/>
                  <a:pt x="14708" y="4446"/>
                </a:cubicBezTo>
                <a:cubicBezTo>
                  <a:pt x="14731" y="4420"/>
                  <a:pt x="14751" y="4386"/>
                  <a:pt x="14768" y="4347"/>
                </a:cubicBezTo>
                <a:cubicBezTo>
                  <a:pt x="14788" y="4316"/>
                  <a:pt x="14788" y="4276"/>
                  <a:pt x="14768" y="4242"/>
                </a:cubicBezTo>
                <a:cubicBezTo>
                  <a:pt x="14751" y="4203"/>
                  <a:pt x="14720" y="4203"/>
                  <a:pt x="14680" y="4225"/>
                </a:cubicBezTo>
                <a:cubicBezTo>
                  <a:pt x="14641" y="4254"/>
                  <a:pt x="14618" y="4254"/>
                  <a:pt x="14618" y="4214"/>
                </a:cubicBezTo>
                <a:lnTo>
                  <a:pt x="14700" y="4214"/>
                </a:lnTo>
                <a:lnTo>
                  <a:pt x="14768" y="4149"/>
                </a:lnTo>
                <a:cubicBezTo>
                  <a:pt x="14788" y="4127"/>
                  <a:pt x="14779" y="4098"/>
                  <a:pt x="14748" y="4056"/>
                </a:cubicBezTo>
                <a:cubicBezTo>
                  <a:pt x="14717" y="4005"/>
                  <a:pt x="14691" y="3977"/>
                  <a:pt x="14674" y="3957"/>
                </a:cubicBezTo>
                <a:lnTo>
                  <a:pt x="14375" y="3906"/>
                </a:lnTo>
                <a:lnTo>
                  <a:pt x="14186" y="3740"/>
                </a:lnTo>
                <a:cubicBezTo>
                  <a:pt x="14169" y="3757"/>
                  <a:pt x="14135" y="3745"/>
                  <a:pt x="14087" y="3703"/>
                </a:cubicBezTo>
                <a:cubicBezTo>
                  <a:pt x="14036" y="3658"/>
                  <a:pt x="13994" y="3624"/>
                  <a:pt x="13957" y="3610"/>
                </a:cubicBezTo>
                <a:lnTo>
                  <a:pt x="13739" y="3686"/>
                </a:lnTo>
                <a:lnTo>
                  <a:pt x="13211" y="3565"/>
                </a:lnTo>
                <a:cubicBezTo>
                  <a:pt x="13177" y="3565"/>
                  <a:pt x="13140" y="3576"/>
                  <a:pt x="13104" y="3599"/>
                </a:cubicBezTo>
                <a:cubicBezTo>
                  <a:pt x="13070" y="3624"/>
                  <a:pt x="13050" y="3652"/>
                  <a:pt x="13050" y="3686"/>
                </a:cubicBezTo>
                <a:cubicBezTo>
                  <a:pt x="13050" y="3726"/>
                  <a:pt x="13070" y="3751"/>
                  <a:pt x="13104" y="3768"/>
                </a:cubicBezTo>
                <a:cubicBezTo>
                  <a:pt x="13140" y="3785"/>
                  <a:pt x="13157" y="3813"/>
                  <a:pt x="13157" y="3850"/>
                </a:cubicBezTo>
                <a:cubicBezTo>
                  <a:pt x="13157" y="3884"/>
                  <a:pt x="13171" y="3983"/>
                  <a:pt x="13200" y="4138"/>
                </a:cubicBezTo>
                <a:cubicBezTo>
                  <a:pt x="13225" y="4299"/>
                  <a:pt x="13202" y="4358"/>
                  <a:pt x="13132" y="4324"/>
                </a:cubicBezTo>
                <a:lnTo>
                  <a:pt x="12996" y="4513"/>
                </a:lnTo>
                <a:cubicBezTo>
                  <a:pt x="13013" y="4547"/>
                  <a:pt x="13044" y="4578"/>
                  <a:pt x="13089" y="4606"/>
                </a:cubicBezTo>
                <a:cubicBezTo>
                  <a:pt x="13137" y="4635"/>
                  <a:pt x="13180" y="4669"/>
                  <a:pt x="13225" y="4705"/>
                </a:cubicBezTo>
                <a:cubicBezTo>
                  <a:pt x="13270" y="4750"/>
                  <a:pt x="13313" y="4793"/>
                  <a:pt x="13347" y="4849"/>
                </a:cubicBezTo>
                <a:cubicBezTo>
                  <a:pt x="13383" y="4903"/>
                  <a:pt x="13392" y="4988"/>
                  <a:pt x="13375" y="5092"/>
                </a:cubicBezTo>
                <a:lnTo>
                  <a:pt x="12767" y="5510"/>
                </a:lnTo>
                <a:lnTo>
                  <a:pt x="12767" y="5566"/>
                </a:lnTo>
                <a:cubicBezTo>
                  <a:pt x="12767" y="5637"/>
                  <a:pt x="12784" y="5705"/>
                  <a:pt x="12821" y="5770"/>
                </a:cubicBezTo>
                <a:cubicBezTo>
                  <a:pt x="12855" y="5832"/>
                  <a:pt x="12892" y="5914"/>
                  <a:pt x="12928" y="6012"/>
                </a:cubicBezTo>
                <a:cubicBezTo>
                  <a:pt x="13019" y="6052"/>
                  <a:pt x="13061" y="6080"/>
                  <a:pt x="13058" y="6105"/>
                </a:cubicBezTo>
                <a:cubicBezTo>
                  <a:pt x="13053" y="6134"/>
                  <a:pt x="13022" y="6162"/>
                  <a:pt x="12962" y="6190"/>
                </a:cubicBezTo>
                <a:cubicBezTo>
                  <a:pt x="12903" y="6216"/>
                  <a:pt x="12849" y="6244"/>
                  <a:pt x="12793" y="6272"/>
                </a:cubicBezTo>
                <a:cubicBezTo>
                  <a:pt x="12739" y="6295"/>
                  <a:pt x="12714" y="6320"/>
                  <a:pt x="12714" y="6337"/>
                </a:cubicBezTo>
                <a:cubicBezTo>
                  <a:pt x="12714" y="6354"/>
                  <a:pt x="12694" y="6365"/>
                  <a:pt x="12657" y="6365"/>
                </a:cubicBezTo>
                <a:lnTo>
                  <a:pt x="12550" y="6365"/>
                </a:lnTo>
                <a:lnTo>
                  <a:pt x="12496" y="6365"/>
                </a:lnTo>
                <a:cubicBezTo>
                  <a:pt x="12496" y="6343"/>
                  <a:pt x="12505" y="6331"/>
                  <a:pt x="12522" y="6320"/>
                </a:cubicBezTo>
                <a:cubicBezTo>
                  <a:pt x="12541" y="6314"/>
                  <a:pt x="12550" y="6295"/>
                  <a:pt x="12550" y="6255"/>
                </a:cubicBezTo>
                <a:lnTo>
                  <a:pt x="12293" y="6094"/>
                </a:lnTo>
                <a:lnTo>
                  <a:pt x="12293" y="6122"/>
                </a:lnTo>
                <a:lnTo>
                  <a:pt x="12185" y="5902"/>
                </a:lnTo>
                <a:cubicBezTo>
                  <a:pt x="12219" y="5815"/>
                  <a:pt x="12225" y="5747"/>
                  <a:pt x="12199" y="5710"/>
                </a:cubicBezTo>
                <a:cubicBezTo>
                  <a:pt x="12171" y="5665"/>
                  <a:pt x="12157" y="5620"/>
                  <a:pt x="12157" y="5566"/>
                </a:cubicBezTo>
                <a:cubicBezTo>
                  <a:pt x="12157" y="5422"/>
                  <a:pt x="12092" y="5352"/>
                  <a:pt x="11962" y="5352"/>
                </a:cubicBezTo>
                <a:cubicBezTo>
                  <a:pt x="11832" y="5352"/>
                  <a:pt x="11694" y="5369"/>
                  <a:pt x="11550" y="5408"/>
                </a:cubicBezTo>
                <a:cubicBezTo>
                  <a:pt x="11584" y="5386"/>
                  <a:pt x="11581" y="5360"/>
                  <a:pt x="11536" y="5321"/>
                </a:cubicBezTo>
                <a:cubicBezTo>
                  <a:pt x="11490" y="5276"/>
                  <a:pt x="11459" y="5259"/>
                  <a:pt x="11439" y="5259"/>
                </a:cubicBezTo>
                <a:cubicBezTo>
                  <a:pt x="11295" y="5259"/>
                  <a:pt x="11126" y="5194"/>
                  <a:pt x="10925" y="5067"/>
                </a:cubicBezTo>
                <a:cubicBezTo>
                  <a:pt x="10730" y="4945"/>
                  <a:pt x="10566" y="4880"/>
                  <a:pt x="10439" y="4880"/>
                </a:cubicBezTo>
                <a:cubicBezTo>
                  <a:pt x="10386" y="4880"/>
                  <a:pt x="10321" y="4892"/>
                  <a:pt x="10250" y="4906"/>
                </a:cubicBezTo>
                <a:cubicBezTo>
                  <a:pt x="10179" y="4923"/>
                  <a:pt x="10112" y="4945"/>
                  <a:pt x="10047" y="4962"/>
                </a:cubicBezTo>
                <a:cubicBezTo>
                  <a:pt x="10083" y="4945"/>
                  <a:pt x="10106" y="4897"/>
                  <a:pt x="10114" y="4824"/>
                </a:cubicBezTo>
                <a:lnTo>
                  <a:pt x="9939" y="4516"/>
                </a:lnTo>
                <a:lnTo>
                  <a:pt x="9911" y="4488"/>
                </a:lnTo>
                <a:cubicBezTo>
                  <a:pt x="9857" y="4488"/>
                  <a:pt x="9795" y="4510"/>
                  <a:pt x="9724" y="4553"/>
                </a:cubicBezTo>
                <a:cubicBezTo>
                  <a:pt x="9651" y="4598"/>
                  <a:pt x="9614" y="4558"/>
                  <a:pt x="9614" y="4434"/>
                </a:cubicBezTo>
                <a:cubicBezTo>
                  <a:pt x="9614" y="4417"/>
                  <a:pt x="9623" y="4400"/>
                  <a:pt x="9642" y="4378"/>
                </a:cubicBezTo>
                <a:cubicBezTo>
                  <a:pt x="9659" y="4361"/>
                  <a:pt x="9659" y="4344"/>
                  <a:pt x="9642" y="4327"/>
                </a:cubicBezTo>
                <a:cubicBezTo>
                  <a:pt x="9623" y="4217"/>
                  <a:pt x="9645" y="4124"/>
                  <a:pt x="9710" y="4047"/>
                </a:cubicBezTo>
                <a:cubicBezTo>
                  <a:pt x="9772" y="3968"/>
                  <a:pt x="9823" y="3886"/>
                  <a:pt x="9857" y="3799"/>
                </a:cubicBezTo>
                <a:cubicBezTo>
                  <a:pt x="9894" y="3759"/>
                  <a:pt x="9911" y="3728"/>
                  <a:pt x="9911" y="3689"/>
                </a:cubicBezTo>
                <a:cubicBezTo>
                  <a:pt x="9911" y="3655"/>
                  <a:pt x="9931" y="3638"/>
                  <a:pt x="9965" y="3638"/>
                </a:cubicBezTo>
                <a:cubicBezTo>
                  <a:pt x="10038" y="3638"/>
                  <a:pt x="10109" y="3615"/>
                  <a:pt x="10176" y="3579"/>
                </a:cubicBezTo>
                <a:cubicBezTo>
                  <a:pt x="10244" y="3534"/>
                  <a:pt x="10321" y="3505"/>
                  <a:pt x="10414" y="3491"/>
                </a:cubicBezTo>
                <a:lnTo>
                  <a:pt x="10439" y="3406"/>
                </a:lnTo>
                <a:cubicBezTo>
                  <a:pt x="10439" y="3370"/>
                  <a:pt x="10343" y="3342"/>
                  <a:pt x="10148" y="3313"/>
                </a:cubicBezTo>
                <a:cubicBezTo>
                  <a:pt x="9956" y="3285"/>
                  <a:pt x="9857" y="3254"/>
                  <a:pt x="9857" y="3220"/>
                </a:cubicBezTo>
                <a:lnTo>
                  <a:pt x="9885" y="3192"/>
                </a:lnTo>
                <a:cubicBezTo>
                  <a:pt x="10066" y="3243"/>
                  <a:pt x="10202" y="3274"/>
                  <a:pt x="10298" y="3285"/>
                </a:cubicBezTo>
                <a:cubicBezTo>
                  <a:pt x="10391" y="3296"/>
                  <a:pt x="10470" y="3285"/>
                  <a:pt x="10535" y="3260"/>
                </a:cubicBezTo>
                <a:cubicBezTo>
                  <a:pt x="10597" y="3231"/>
                  <a:pt x="10671" y="3198"/>
                  <a:pt x="10758" y="3147"/>
                </a:cubicBezTo>
                <a:cubicBezTo>
                  <a:pt x="10843" y="3104"/>
                  <a:pt x="10976" y="3042"/>
                  <a:pt x="11157" y="2960"/>
                </a:cubicBezTo>
                <a:cubicBezTo>
                  <a:pt x="11157" y="2926"/>
                  <a:pt x="11061" y="2890"/>
                  <a:pt x="10866" y="2850"/>
                </a:cubicBezTo>
                <a:cubicBezTo>
                  <a:pt x="10671" y="2816"/>
                  <a:pt x="10549" y="2780"/>
                  <a:pt x="10496" y="2746"/>
                </a:cubicBezTo>
                <a:lnTo>
                  <a:pt x="10657" y="2746"/>
                </a:lnTo>
                <a:cubicBezTo>
                  <a:pt x="10691" y="2746"/>
                  <a:pt x="10739" y="2752"/>
                  <a:pt x="10798" y="2774"/>
                </a:cubicBezTo>
                <a:cubicBezTo>
                  <a:pt x="10857" y="2788"/>
                  <a:pt x="10905" y="2805"/>
                  <a:pt x="10939" y="2828"/>
                </a:cubicBezTo>
                <a:cubicBezTo>
                  <a:pt x="10939" y="2862"/>
                  <a:pt x="10968" y="2884"/>
                  <a:pt x="11021" y="2895"/>
                </a:cubicBezTo>
                <a:cubicBezTo>
                  <a:pt x="11075" y="2901"/>
                  <a:pt x="11120" y="2907"/>
                  <a:pt x="11157" y="2907"/>
                </a:cubicBezTo>
                <a:lnTo>
                  <a:pt x="11360" y="2774"/>
                </a:lnTo>
                <a:lnTo>
                  <a:pt x="11360" y="2689"/>
                </a:lnTo>
                <a:lnTo>
                  <a:pt x="11307" y="2608"/>
                </a:lnTo>
                <a:lnTo>
                  <a:pt x="11603" y="2554"/>
                </a:lnTo>
                <a:cubicBezTo>
                  <a:pt x="11583" y="2537"/>
                  <a:pt x="11589" y="2520"/>
                  <a:pt x="11615" y="2503"/>
                </a:cubicBezTo>
                <a:cubicBezTo>
                  <a:pt x="11643" y="2480"/>
                  <a:pt x="11665" y="2475"/>
                  <a:pt x="11682" y="2475"/>
                </a:cubicBezTo>
                <a:cubicBezTo>
                  <a:pt x="11739" y="2475"/>
                  <a:pt x="11793" y="2503"/>
                  <a:pt x="11852" y="2554"/>
                </a:cubicBezTo>
                <a:cubicBezTo>
                  <a:pt x="11911" y="2608"/>
                  <a:pt x="11951" y="2636"/>
                  <a:pt x="11968" y="2636"/>
                </a:cubicBezTo>
                <a:lnTo>
                  <a:pt x="12239" y="2531"/>
                </a:lnTo>
                <a:cubicBezTo>
                  <a:pt x="12219" y="2509"/>
                  <a:pt x="12245" y="2497"/>
                  <a:pt x="12312" y="2486"/>
                </a:cubicBezTo>
                <a:cubicBezTo>
                  <a:pt x="12380" y="2480"/>
                  <a:pt x="12400" y="2452"/>
                  <a:pt x="12375" y="2410"/>
                </a:cubicBezTo>
                <a:lnTo>
                  <a:pt x="12185" y="2190"/>
                </a:lnTo>
                <a:cubicBezTo>
                  <a:pt x="12166" y="2190"/>
                  <a:pt x="12151" y="2178"/>
                  <a:pt x="12143" y="2150"/>
                </a:cubicBezTo>
                <a:cubicBezTo>
                  <a:pt x="12134" y="2122"/>
                  <a:pt x="12140" y="2111"/>
                  <a:pt x="12157" y="2111"/>
                </a:cubicBezTo>
                <a:cubicBezTo>
                  <a:pt x="12247" y="2111"/>
                  <a:pt x="12273" y="2063"/>
                  <a:pt x="12239" y="1972"/>
                </a:cubicBezTo>
                <a:cubicBezTo>
                  <a:pt x="12166" y="1941"/>
                  <a:pt x="12089" y="1896"/>
                  <a:pt x="12010" y="1848"/>
                </a:cubicBezTo>
                <a:cubicBezTo>
                  <a:pt x="11928" y="1797"/>
                  <a:pt x="11838" y="1769"/>
                  <a:pt x="11739" y="1769"/>
                </a:cubicBezTo>
                <a:cubicBezTo>
                  <a:pt x="11702" y="1769"/>
                  <a:pt x="11663" y="1780"/>
                  <a:pt x="11615" y="1797"/>
                </a:cubicBezTo>
                <a:cubicBezTo>
                  <a:pt x="11572" y="1820"/>
                  <a:pt x="11550" y="1848"/>
                  <a:pt x="11550" y="1890"/>
                </a:cubicBezTo>
                <a:cubicBezTo>
                  <a:pt x="11550" y="1930"/>
                  <a:pt x="11572" y="1947"/>
                  <a:pt x="11615" y="1947"/>
                </a:cubicBezTo>
                <a:cubicBezTo>
                  <a:pt x="11663" y="1947"/>
                  <a:pt x="11694" y="1964"/>
                  <a:pt x="11711" y="2000"/>
                </a:cubicBezTo>
                <a:cubicBezTo>
                  <a:pt x="11747" y="2040"/>
                  <a:pt x="11739" y="2057"/>
                  <a:pt x="11682" y="2057"/>
                </a:cubicBezTo>
                <a:cubicBezTo>
                  <a:pt x="11629" y="2057"/>
                  <a:pt x="11603" y="2063"/>
                  <a:pt x="11603" y="2082"/>
                </a:cubicBezTo>
                <a:cubicBezTo>
                  <a:pt x="11530" y="2082"/>
                  <a:pt x="11462" y="2133"/>
                  <a:pt x="11400" y="2243"/>
                </a:cubicBezTo>
                <a:cubicBezTo>
                  <a:pt x="11338" y="2353"/>
                  <a:pt x="11256" y="2432"/>
                  <a:pt x="11157" y="2475"/>
                </a:cubicBezTo>
                <a:cubicBezTo>
                  <a:pt x="11120" y="2475"/>
                  <a:pt x="11106" y="2463"/>
                  <a:pt x="11117" y="2441"/>
                </a:cubicBezTo>
                <a:cubicBezTo>
                  <a:pt x="11126" y="2421"/>
                  <a:pt x="11120" y="2398"/>
                  <a:pt x="11103" y="2382"/>
                </a:cubicBezTo>
                <a:cubicBezTo>
                  <a:pt x="11083" y="2342"/>
                  <a:pt x="11052" y="2319"/>
                  <a:pt x="11007" y="2311"/>
                </a:cubicBezTo>
                <a:cubicBezTo>
                  <a:pt x="10962" y="2305"/>
                  <a:pt x="10939" y="2283"/>
                  <a:pt x="10939" y="2243"/>
                </a:cubicBezTo>
                <a:cubicBezTo>
                  <a:pt x="10939" y="2209"/>
                  <a:pt x="10962" y="2150"/>
                  <a:pt x="11007" y="2068"/>
                </a:cubicBezTo>
                <a:cubicBezTo>
                  <a:pt x="11052" y="1989"/>
                  <a:pt x="10993" y="1947"/>
                  <a:pt x="10832" y="1947"/>
                </a:cubicBezTo>
                <a:cubicBezTo>
                  <a:pt x="10758" y="1947"/>
                  <a:pt x="10708" y="1972"/>
                  <a:pt x="10677" y="2029"/>
                </a:cubicBezTo>
                <a:cubicBezTo>
                  <a:pt x="10645" y="2082"/>
                  <a:pt x="10612" y="2133"/>
                  <a:pt x="10575" y="2190"/>
                </a:cubicBezTo>
                <a:lnTo>
                  <a:pt x="10278" y="1851"/>
                </a:lnTo>
                <a:lnTo>
                  <a:pt x="10046" y="1825"/>
                </a:lnTo>
                <a:cubicBezTo>
                  <a:pt x="10046" y="1752"/>
                  <a:pt x="10063" y="1693"/>
                  <a:pt x="10095" y="1639"/>
                </a:cubicBezTo>
                <a:cubicBezTo>
                  <a:pt x="10126" y="1583"/>
                  <a:pt x="10083" y="1512"/>
                  <a:pt x="9965" y="1425"/>
                </a:cubicBezTo>
                <a:cubicBezTo>
                  <a:pt x="9911" y="1385"/>
                  <a:pt x="9863" y="1354"/>
                  <a:pt x="9818" y="1320"/>
                </a:cubicBezTo>
                <a:cubicBezTo>
                  <a:pt x="9772" y="1292"/>
                  <a:pt x="9724" y="1275"/>
                  <a:pt x="9671" y="1275"/>
                </a:cubicBezTo>
                <a:cubicBezTo>
                  <a:pt x="9651" y="1275"/>
                  <a:pt x="9609" y="1292"/>
                  <a:pt x="9541" y="1337"/>
                </a:cubicBezTo>
                <a:cubicBezTo>
                  <a:pt x="9473" y="1377"/>
                  <a:pt x="9411" y="1413"/>
                  <a:pt x="9357" y="1447"/>
                </a:cubicBezTo>
                <a:cubicBezTo>
                  <a:pt x="9303" y="1487"/>
                  <a:pt x="9275" y="1523"/>
                  <a:pt x="9275" y="1557"/>
                </a:cubicBezTo>
                <a:cubicBezTo>
                  <a:pt x="9275" y="1597"/>
                  <a:pt x="9320" y="1614"/>
                  <a:pt x="9411" y="1614"/>
                </a:cubicBezTo>
                <a:lnTo>
                  <a:pt x="9385" y="1614"/>
                </a:lnTo>
                <a:cubicBezTo>
                  <a:pt x="9329" y="1614"/>
                  <a:pt x="9303" y="1645"/>
                  <a:pt x="9303" y="1724"/>
                </a:cubicBezTo>
                <a:cubicBezTo>
                  <a:pt x="9303" y="1738"/>
                  <a:pt x="9346" y="1761"/>
                  <a:pt x="9433" y="1789"/>
                </a:cubicBezTo>
                <a:cubicBezTo>
                  <a:pt x="9518" y="1817"/>
                  <a:pt x="9577" y="1828"/>
                  <a:pt x="9614" y="1828"/>
                </a:cubicBezTo>
                <a:cubicBezTo>
                  <a:pt x="9651" y="1811"/>
                  <a:pt x="9676" y="1817"/>
                  <a:pt x="9696" y="1851"/>
                </a:cubicBezTo>
                <a:cubicBezTo>
                  <a:pt x="9713" y="1882"/>
                  <a:pt x="9741" y="1893"/>
                  <a:pt x="9778" y="1893"/>
                </a:cubicBezTo>
                <a:lnTo>
                  <a:pt x="9885" y="1854"/>
                </a:lnTo>
                <a:lnTo>
                  <a:pt x="9885" y="1921"/>
                </a:lnTo>
                <a:cubicBezTo>
                  <a:pt x="9866" y="1944"/>
                  <a:pt x="9857" y="1961"/>
                  <a:pt x="9857" y="1975"/>
                </a:cubicBezTo>
                <a:lnTo>
                  <a:pt x="9885" y="2085"/>
                </a:lnTo>
                <a:lnTo>
                  <a:pt x="9614" y="2218"/>
                </a:lnTo>
                <a:cubicBezTo>
                  <a:pt x="9597" y="2235"/>
                  <a:pt x="9577" y="2246"/>
                  <a:pt x="9561" y="2246"/>
                </a:cubicBezTo>
                <a:cubicBezTo>
                  <a:pt x="9544" y="2246"/>
                  <a:pt x="9521" y="2257"/>
                  <a:pt x="9493" y="2274"/>
                </a:cubicBezTo>
                <a:cubicBezTo>
                  <a:pt x="9493" y="2328"/>
                  <a:pt x="9518" y="2385"/>
                  <a:pt x="9566" y="2444"/>
                </a:cubicBezTo>
                <a:cubicBezTo>
                  <a:pt x="9617" y="2500"/>
                  <a:pt x="9563" y="2534"/>
                  <a:pt x="9411" y="2534"/>
                </a:cubicBezTo>
                <a:lnTo>
                  <a:pt x="9329" y="2478"/>
                </a:lnTo>
                <a:cubicBezTo>
                  <a:pt x="9329" y="2407"/>
                  <a:pt x="9258" y="2345"/>
                  <a:pt x="9108" y="2297"/>
                </a:cubicBezTo>
                <a:cubicBezTo>
                  <a:pt x="8959" y="2246"/>
                  <a:pt x="8778" y="2212"/>
                  <a:pt x="8566" y="2193"/>
                </a:cubicBezTo>
                <a:cubicBezTo>
                  <a:pt x="8354" y="2176"/>
                  <a:pt x="8142" y="2164"/>
                  <a:pt x="7930" y="2153"/>
                </a:cubicBezTo>
                <a:cubicBezTo>
                  <a:pt x="7718" y="2142"/>
                  <a:pt x="7557" y="2136"/>
                  <a:pt x="7450" y="2136"/>
                </a:cubicBezTo>
                <a:lnTo>
                  <a:pt x="7004" y="2275"/>
                </a:lnTo>
                <a:lnTo>
                  <a:pt x="7114" y="2534"/>
                </a:lnTo>
                <a:cubicBezTo>
                  <a:pt x="7077" y="2534"/>
                  <a:pt x="7054" y="2546"/>
                  <a:pt x="7046" y="2571"/>
                </a:cubicBezTo>
                <a:cubicBezTo>
                  <a:pt x="7035" y="2599"/>
                  <a:pt x="7049" y="2622"/>
                  <a:pt x="7086" y="2639"/>
                </a:cubicBezTo>
                <a:cubicBezTo>
                  <a:pt x="7049" y="2605"/>
                  <a:pt x="6981" y="2540"/>
                  <a:pt x="6882" y="2444"/>
                </a:cubicBezTo>
                <a:cubicBezTo>
                  <a:pt x="6783" y="2345"/>
                  <a:pt x="6715" y="2303"/>
                  <a:pt x="6679" y="2303"/>
                </a:cubicBezTo>
                <a:lnTo>
                  <a:pt x="6450" y="2241"/>
                </a:lnTo>
                <a:close/>
                <a:moveTo>
                  <a:pt x="8114" y="1662"/>
                </a:moveTo>
                <a:cubicBezTo>
                  <a:pt x="8077" y="1640"/>
                  <a:pt x="8032" y="1623"/>
                  <a:pt x="7978" y="1609"/>
                </a:cubicBezTo>
                <a:cubicBezTo>
                  <a:pt x="7925" y="1592"/>
                  <a:pt x="7879" y="1580"/>
                  <a:pt x="7843" y="1580"/>
                </a:cubicBezTo>
                <a:cubicBezTo>
                  <a:pt x="7806" y="1580"/>
                  <a:pt x="7733" y="1603"/>
                  <a:pt x="7620" y="1645"/>
                </a:cubicBezTo>
                <a:cubicBezTo>
                  <a:pt x="7507" y="1691"/>
                  <a:pt x="7379" y="1744"/>
                  <a:pt x="7241" y="1801"/>
                </a:cubicBezTo>
                <a:cubicBezTo>
                  <a:pt x="7100" y="1860"/>
                  <a:pt x="6967" y="1916"/>
                  <a:pt x="6843" y="1970"/>
                </a:cubicBezTo>
                <a:cubicBezTo>
                  <a:pt x="6715" y="2027"/>
                  <a:pt x="6631" y="2060"/>
                  <a:pt x="6585" y="2080"/>
                </a:cubicBezTo>
                <a:cubicBezTo>
                  <a:pt x="6713" y="2060"/>
                  <a:pt x="6826" y="2027"/>
                  <a:pt x="6930" y="1970"/>
                </a:cubicBezTo>
                <a:cubicBezTo>
                  <a:pt x="7032" y="1916"/>
                  <a:pt x="7142" y="1888"/>
                  <a:pt x="7261" y="1888"/>
                </a:cubicBezTo>
                <a:lnTo>
                  <a:pt x="7343" y="1945"/>
                </a:lnTo>
                <a:cubicBezTo>
                  <a:pt x="7396" y="1962"/>
                  <a:pt x="7444" y="1970"/>
                  <a:pt x="7492" y="1970"/>
                </a:cubicBezTo>
                <a:cubicBezTo>
                  <a:pt x="7538" y="1970"/>
                  <a:pt x="7577" y="1987"/>
                  <a:pt x="7611" y="2027"/>
                </a:cubicBezTo>
                <a:cubicBezTo>
                  <a:pt x="7685" y="2010"/>
                  <a:pt x="7761" y="2015"/>
                  <a:pt x="7843" y="2055"/>
                </a:cubicBezTo>
                <a:lnTo>
                  <a:pt x="7925" y="1998"/>
                </a:lnTo>
                <a:lnTo>
                  <a:pt x="7925" y="1888"/>
                </a:lnTo>
                <a:lnTo>
                  <a:pt x="7896" y="1823"/>
                </a:lnTo>
                <a:lnTo>
                  <a:pt x="7978" y="1849"/>
                </a:lnTo>
                <a:cubicBezTo>
                  <a:pt x="8032" y="1849"/>
                  <a:pt x="8086" y="1806"/>
                  <a:pt x="8139" y="1719"/>
                </a:cubicBezTo>
                <a:lnTo>
                  <a:pt x="8114" y="1662"/>
                </a:lnTo>
                <a:close/>
                <a:moveTo>
                  <a:pt x="12496" y="20256"/>
                </a:moveTo>
                <a:cubicBezTo>
                  <a:pt x="12496" y="20307"/>
                  <a:pt x="12488" y="20332"/>
                  <a:pt x="12468" y="20355"/>
                </a:cubicBezTo>
                <a:cubicBezTo>
                  <a:pt x="13505" y="20174"/>
                  <a:pt x="14485" y="19838"/>
                  <a:pt x="15403" y="19347"/>
                </a:cubicBezTo>
                <a:cubicBezTo>
                  <a:pt x="16322" y="18856"/>
                  <a:pt x="17144" y="18223"/>
                  <a:pt x="17864" y="17450"/>
                </a:cubicBezTo>
                <a:lnTo>
                  <a:pt x="17839" y="17450"/>
                </a:lnTo>
                <a:cubicBezTo>
                  <a:pt x="17765" y="17483"/>
                  <a:pt x="17703" y="17483"/>
                  <a:pt x="17650" y="17450"/>
                </a:cubicBezTo>
                <a:lnTo>
                  <a:pt x="17582" y="17498"/>
                </a:lnTo>
                <a:lnTo>
                  <a:pt x="17418" y="17450"/>
                </a:lnTo>
                <a:lnTo>
                  <a:pt x="17364" y="17450"/>
                </a:lnTo>
                <a:lnTo>
                  <a:pt x="17311" y="17554"/>
                </a:lnTo>
                <a:lnTo>
                  <a:pt x="17339" y="17450"/>
                </a:lnTo>
                <a:cubicBezTo>
                  <a:pt x="17282" y="17376"/>
                  <a:pt x="17220" y="17306"/>
                  <a:pt x="17147" y="17246"/>
                </a:cubicBezTo>
                <a:lnTo>
                  <a:pt x="17093" y="17218"/>
                </a:lnTo>
                <a:cubicBezTo>
                  <a:pt x="17059" y="17218"/>
                  <a:pt x="17039" y="17252"/>
                  <a:pt x="17039" y="17323"/>
                </a:cubicBezTo>
                <a:cubicBezTo>
                  <a:pt x="17059" y="17179"/>
                  <a:pt x="17020" y="17057"/>
                  <a:pt x="16926" y="16953"/>
                </a:cubicBezTo>
                <a:cubicBezTo>
                  <a:pt x="16830" y="16848"/>
                  <a:pt x="16712" y="16797"/>
                  <a:pt x="16567" y="16797"/>
                </a:cubicBezTo>
                <a:cubicBezTo>
                  <a:pt x="16567" y="16814"/>
                  <a:pt x="16559" y="16826"/>
                  <a:pt x="16539" y="16826"/>
                </a:cubicBezTo>
                <a:lnTo>
                  <a:pt x="16486" y="16826"/>
                </a:lnTo>
                <a:lnTo>
                  <a:pt x="16418" y="16772"/>
                </a:lnTo>
                <a:lnTo>
                  <a:pt x="16514" y="16772"/>
                </a:lnTo>
                <a:lnTo>
                  <a:pt x="16568" y="16611"/>
                </a:lnTo>
                <a:lnTo>
                  <a:pt x="16418" y="16501"/>
                </a:lnTo>
                <a:lnTo>
                  <a:pt x="16390" y="16529"/>
                </a:lnTo>
                <a:cubicBezTo>
                  <a:pt x="16265" y="16512"/>
                  <a:pt x="16175" y="16439"/>
                  <a:pt x="16121" y="16315"/>
                </a:cubicBezTo>
                <a:lnTo>
                  <a:pt x="16067" y="16286"/>
                </a:lnTo>
                <a:lnTo>
                  <a:pt x="16039" y="16315"/>
                </a:lnTo>
                <a:lnTo>
                  <a:pt x="15985" y="16340"/>
                </a:lnTo>
                <a:cubicBezTo>
                  <a:pt x="15878" y="16374"/>
                  <a:pt x="15782" y="16413"/>
                  <a:pt x="15700" y="16445"/>
                </a:cubicBezTo>
                <a:cubicBezTo>
                  <a:pt x="15593" y="16413"/>
                  <a:pt x="15511" y="16363"/>
                  <a:pt x="15457" y="16315"/>
                </a:cubicBezTo>
                <a:lnTo>
                  <a:pt x="15093" y="16340"/>
                </a:lnTo>
                <a:cubicBezTo>
                  <a:pt x="15093" y="16284"/>
                  <a:pt x="15076" y="16230"/>
                  <a:pt x="15039" y="16168"/>
                </a:cubicBezTo>
                <a:cubicBezTo>
                  <a:pt x="15002" y="16109"/>
                  <a:pt x="14949" y="16077"/>
                  <a:pt x="14875" y="16077"/>
                </a:cubicBezTo>
                <a:cubicBezTo>
                  <a:pt x="14788" y="16077"/>
                  <a:pt x="14694" y="16089"/>
                  <a:pt x="14598" y="16106"/>
                </a:cubicBezTo>
                <a:cubicBezTo>
                  <a:pt x="14505" y="16123"/>
                  <a:pt x="14440" y="16185"/>
                  <a:pt x="14403" y="16281"/>
                </a:cubicBezTo>
                <a:cubicBezTo>
                  <a:pt x="14403" y="16312"/>
                  <a:pt x="14412" y="16351"/>
                  <a:pt x="14432" y="16385"/>
                </a:cubicBezTo>
                <a:cubicBezTo>
                  <a:pt x="14448" y="16425"/>
                  <a:pt x="14465" y="16450"/>
                  <a:pt x="14485" y="16467"/>
                </a:cubicBezTo>
                <a:lnTo>
                  <a:pt x="14485" y="16577"/>
                </a:lnTo>
                <a:lnTo>
                  <a:pt x="14457" y="16656"/>
                </a:lnTo>
                <a:lnTo>
                  <a:pt x="14403" y="16682"/>
                </a:lnTo>
                <a:lnTo>
                  <a:pt x="14375" y="16682"/>
                </a:lnTo>
                <a:lnTo>
                  <a:pt x="14296" y="16467"/>
                </a:lnTo>
                <a:lnTo>
                  <a:pt x="14375" y="16334"/>
                </a:lnTo>
                <a:cubicBezTo>
                  <a:pt x="14358" y="16298"/>
                  <a:pt x="14350" y="16247"/>
                  <a:pt x="14350" y="16191"/>
                </a:cubicBezTo>
                <a:cubicBezTo>
                  <a:pt x="14350" y="16131"/>
                  <a:pt x="14338" y="16086"/>
                  <a:pt x="14321" y="16049"/>
                </a:cubicBezTo>
                <a:lnTo>
                  <a:pt x="14296" y="15993"/>
                </a:lnTo>
                <a:lnTo>
                  <a:pt x="14214" y="15993"/>
                </a:lnTo>
                <a:lnTo>
                  <a:pt x="14011" y="16131"/>
                </a:lnTo>
                <a:lnTo>
                  <a:pt x="13903" y="16131"/>
                </a:lnTo>
                <a:lnTo>
                  <a:pt x="13850" y="16188"/>
                </a:lnTo>
                <a:cubicBezTo>
                  <a:pt x="13830" y="16202"/>
                  <a:pt x="13821" y="16219"/>
                  <a:pt x="13821" y="16236"/>
                </a:cubicBezTo>
                <a:cubicBezTo>
                  <a:pt x="13821" y="16258"/>
                  <a:pt x="13813" y="16270"/>
                  <a:pt x="13793" y="16281"/>
                </a:cubicBezTo>
                <a:lnTo>
                  <a:pt x="13768" y="16236"/>
                </a:lnTo>
                <a:lnTo>
                  <a:pt x="13660" y="16236"/>
                </a:lnTo>
                <a:cubicBezTo>
                  <a:pt x="13587" y="16312"/>
                  <a:pt x="13547" y="16397"/>
                  <a:pt x="13539" y="16496"/>
                </a:cubicBezTo>
                <a:lnTo>
                  <a:pt x="13578" y="16549"/>
                </a:lnTo>
                <a:lnTo>
                  <a:pt x="13457" y="16628"/>
                </a:lnTo>
                <a:lnTo>
                  <a:pt x="13429" y="16682"/>
                </a:lnTo>
                <a:lnTo>
                  <a:pt x="13347" y="16738"/>
                </a:lnTo>
                <a:cubicBezTo>
                  <a:pt x="13347" y="16755"/>
                  <a:pt x="13344" y="16767"/>
                  <a:pt x="13335" y="16767"/>
                </a:cubicBezTo>
                <a:cubicBezTo>
                  <a:pt x="13324" y="16767"/>
                  <a:pt x="13321" y="16778"/>
                  <a:pt x="13321" y="16792"/>
                </a:cubicBezTo>
                <a:lnTo>
                  <a:pt x="13321" y="16820"/>
                </a:lnTo>
                <a:lnTo>
                  <a:pt x="13321" y="16942"/>
                </a:lnTo>
                <a:lnTo>
                  <a:pt x="13293" y="16970"/>
                </a:lnTo>
                <a:lnTo>
                  <a:pt x="13293" y="16914"/>
                </a:lnTo>
                <a:lnTo>
                  <a:pt x="13268" y="16888"/>
                </a:lnTo>
                <a:cubicBezTo>
                  <a:pt x="13248" y="16778"/>
                  <a:pt x="13143" y="16682"/>
                  <a:pt x="12957" y="16606"/>
                </a:cubicBezTo>
                <a:lnTo>
                  <a:pt x="12875" y="16606"/>
                </a:lnTo>
                <a:lnTo>
                  <a:pt x="12875" y="16657"/>
                </a:lnTo>
                <a:cubicBezTo>
                  <a:pt x="12892" y="16710"/>
                  <a:pt x="12931" y="16761"/>
                  <a:pt x="12991" y="16798"/>
                </a:cubicBezTo>
                <a:cubicBezTo>
                  <a:pt x="13047" y="16837"/>
                  <a:pt x="13095" y="16877"/>
                  <a:pt x="13132" y="16913"/>
                </a:cubicBezTo>
                <a:cubicBezTo>
                  <a:pt x="13112" y="16896"/>
                  <a:pt x="13090" y="16894"/>
                  <a:pt x="13064" y="16902"/>
                </a:cubicBezTo>
                <a:cubicBezTo>
                  <a:pt x="13036" y="16908"/>
                  <a:pt x="13025" y="16925"/>
                  <a:pt x="13025" y="16942"/>
                </a:cubicBezTo>
                <a:lnTo>
                  <a:pt x="13025" y="16998"/>
                </a:lnTo>
                <a:lnTo>
                  <a:pt x="13211" y="17266"/>
                </a:lnTo>
                <a:lnTo>
                  <a:pt x="13211" y="17791"/>
                </a:lnTo>
                <a:lnTo>
                  <a:pt x="13268" y="17930"/>
                </a:lnTo>
                <a:cubicBezTo>
                  <a:pt x="13231" y="18074"/>
                  <a:pt x="13157" y="18192"/>
                  <a:pt x="13050" y="18294"/>
                </a:cubicBezTo>
                <a:lnTo>
                  <a:pt x="13050" y="18266"/>
                </a:lnTo>
                <a:lnTo>
                  <a:pt x="12996" y="18294"/>
                </a:lnTo>
                <a:lnTo>
                  <a:pt x="12957" y="18319"/>
                </a:lnTo>
                <a:lnTo>
                  <a:pt x="12928" y="18452"/>
                </a:lnTo>
                <a:lnTo>
                  <a:pt x="12957" y="18480"/>
                </a:lnTo>
                <a:lnTo>
                  <a:pt x="12957" y="18509"/>
                </a:lnTo>
                <a:lnTo>
                  <a:pt x="12903" y="18452"/>
                </a:lnTo>
                <a:lnTo>
                  <a:pt x="12875" y="18627"/>
                </a:lnTo>
                <a:lnTo>
                  <a:pt x="12714" y="18681"/>
                </a:lnTo>
                <a:cubicBezTo>
                  <a:pt x="12657" y="18720"/>
                  <a:pt x="12635" y="18771"/>
                  <a:pt x="12646" y="18831"/>
                </a:cubicBezTo>
                <a:cubicBezTo>
                  <a:pt x="12654" y="18896"/>
                  <a:pt x="12632" y="18941"/>
                  <a:pt x="12578" y="18980"/>
                </a:cubicBezTo>
                <a:lnTo>
                  <a:pt x="12604" y="19034"/>
                </a:lnTo>
                <a:lnTo>
                  <a:pt x="12522" y="19113"/>
                </a:lnTo>
                <a:cubicBezTo>
                  <a:pt x="12522" y="19150"/>
                  <a:pt x="12519" y="19178"/>
                  <a:pt x="12508" y="19201"/>
                </a:cubicBezTo>
                <a:cubicBezTo>
                  <a:pt x="12499" y="19229"/>
                  <a:pt x="12496" y="19254"/>
                  <a:pt x="12496" y="19288"/>
                </a:cubicBezTo>
                <a:lnTo>
                  <a:pt x="12522" y="19483"/>
                </a:lnTo>
                <a:lnTo>
                  <a:pt x="12604" y="19531"/>
                </a:lnTo>
                <a:lnTo>
                  <a:pt x="12657" y="19483"/>
                </a:lnTo>
                <a:lnTo>
                  <a:pt x="12685" y="19398"/>
                </a:lnTo>
                <a:lnTo>
                  <a:pt x="12714" y="19559"/>
                </a:lnTo>
                <a:cubicBezTo>
                  <a:pt x="12714" y="19599"/>
                  <a:pt x="12694" y="19630"/>
                  <a:pt x="12657" y="19669"/>
                </a:cubicBezTo>
                <a:cubicBezTo>
                  <a:pt x="12604" y="19709"/>
                  <a:pt x="12550" y="19746"/>
                  <a:pt x="12496" y="19796"/>
                </a:cubicBezTo>
                <a:cubicBezTo>
                  <a:pt x="12440" y="19844"/>
                  <a:pt x="12414" y="19918"/>
                  <a:pt x="12414" y="20005"/>
                </a:cubicBezTo>
                <a:cubicBezTo>
                  <a:pt x="12414" y="20045"/>
                  <a:pt x="12428" y="20082"/>
                  <a:pt x="12454" y="20127"/>
                </a:cubicBezTo>
                <a:cubicBezTo>
                  <a:pt x="12482" y="20185"/>
                  <a:pt x="12496" y="20225"/>
                  <a:pt x="12496" y="20256"/>
                </a:cubicBez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lIns="101578" tIns="101578" rIns="101578" bIns="101578" anchor="ctr"/>
          <a:lstStyle/>
          <a:p>
            <a:pPr defTabSz="914195">
              <a:defRPr/>
            </a:pPr>
            <a:endParaRPr lang="es-ES" sz="5800" dirty="0">
              <a:solidFill>
                <a:schemeClr val="bg1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alibri" panose="020F0502020204030204" pitchFamily="34" charset="0"/>
              <a:cs typeface="Calibri" panose="020F0502020204030204" pitchFamily="34" charset="0"/>
              <a:sym typeface="Gill Sans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638800" y="2543126"/>
            <a:ext cx="1805934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MY" sz="8000" b="1" dirty="0">
                <a:solidFill>
                  <a:schemeClr val="bg1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ASAS KEWANGAN PENYELIDIKAN  </a:t>
            </a:r>
          </a:p>
        </p:txBody>
      </p:sp>
      <p:pic>
        <p:nvPicPr>
          <p:cNvPr id="37" name="Picture 2">
            <a:extLst>
              <a:ext uri="{FF2B5EF4-FFF2-40B4-BE49-F238E27FC236}">
                <a16:creationId xmlns:a16="http://schemas.microsoft.com/office/drawing/2014/main" id="{E9C2DEAE-3C10-4C00-BAEF-0AE43836CC1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601606" y="102447"/>
            <a:ext cx="4457700" cy="1623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079343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xmlns:p14="http://schemas.microsoft.com/office/powerpoint/2010/main"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2500"/>
                            </p:stCondLst>
                            <p:childTnLst>
                              <p:par>
                                <p:cTn id="52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3000"/>
                            </p:stCondLst>
                            <p:childTnLst>
                              <p:par>
                                <p:cTn id="8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3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3500"/>
                            </p:stCondLst>
                            <p:childTnLst>
                              <p:par>
                                <p:cTn id="85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4000"/>
                            </p:stCondLst>
                            <p:childTnLst>
                              <p:par>
                                <p:cTn id="11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4500"/>
                            </p:stCondLst>
                            <p:childTnLst>
                              <p:par>
                                <p:cTn id="118" presetID="53" presetClass="entr" presetSubtype="52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9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9" presetID="53" presetClass="entr" presetSubtype="52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2" grpId="0" animBg="1"/>
      <p:bldP spid="143" grpId="0" animBg="1"/>
      <p:bldP spid="144" grpId="0" animBg="1"/>
      <p:bldP spid="145" grpId="0" animBg="1"/>
      <p:bldP spid="149" grpId="0"/>
      <p:bldP spid="150" grpId="0"/>
      <p:bldP spid="151" grpId="0"/>
      <p:bldP spid="152" grpId="0"/>
      <p:bldP spid="153" grpId="0"/>
      <p:bldP spid="154" grpId="0"/>
      <p:bldP spid="155" grpId="0"/>
      <p:bldP spid="156" grpId="0"/>
      <p:bldP spid="187" grpId="0" animBg="1"/>
      <p:bldP spid="188" grpId="0" animBg="1"/>
      <p:bldP spid="189" grpId="0" animBg="1"/>
      <p:bldP spid="190" grpId="0" animBg="1"/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1BD1D983-B32B-4D4D-B12E-B312630FAD2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28163" y="1288473"/>
            <a:ext cx="9372601" cy="10661072"/>
          </a:xfrm>
          <a:prstGeom prst="rect">
            <a:avLst/>
          </a:prstGeom>
        </p:spPr>
      </p:pic>
      <p:sp>
        <p:nvSpPr>
          <p:cNvPr id="3" name="Speech Bubble: Oval 2">
            <a:extLst>
              <a:ext uri="{FF2B5EF4-FFF2-40B4-BE49-F238E27FC236}">
                <a16:creationId xmlns:a16="http://schemas.microsoft.com/office/drawing/2014/main" id="{48A05697-031A-4DB1-87A5-AAAADE33014F}"/>
              </a:ext>
            </a:extLst>
          </p:cNvPr>
          <p:cNvSpPr/>
          <p:nvPr/>
        </p:nvSpPr>
        <p:spPr>
          <a:xfrm>
            <a:off x="248807" y="2992582"/>
            <a:ext cx="7128740" cy="4094018"/>
          </a:xfrm>
          <a:prstGeom prst="wedgeEllipseCallout">
            <a:avLst>
              <a:gd name="adj1" fmla="val 71075"/>
              <a:gd name="adj2" fmla="val 28316"/>
            </a:avLst>
          </a:prstGeom>
          <a:ln w="5715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4800" dirty="0">
              <a:solidFill>
                <a:srgbClr val="FF0000"/>
              </a:solidFill>
            </a:endParaRPr>
          </a:p>
          <a:p>
            <a:pPr algn="ctr"/>
            <a:r>
              <a:rPr lang="en-US" sz="5000" b="1" dirty="0">
                <a:solidFill>
                  <a:srgbClr val="FF0000"/>
                </a:solidFill>
              </a:rPr>
              <a:t>APA ITU </a:t>
            </a:r>
            <a:r>
              <a:rPr lang="en-US" sz="4800" b="1" dirty="0">
                <a:solidFill>
                  <a:srgbClr val="FF0000"/>
                </a:solidFill>
              </a:rPr>
              <a:t>V-SERIES</a:t>
            </a:r>
            <a:r>
              <a:rPr lang="en-US" sz="5000" b="1" dirty="0">
                <a:solidFill>
                  <a:srgbClr val="FF0000"/>
                </a:solidFill>
              </a:rPr>
              <a:t>?</a:t>
            </a:r>
          </a:p>
          <a:p>
            <a:pPr algn="ctr"/>
            <a:endParaRPr lang="en-MY" sz="4000" dirty="0"/>
          </a:p>
        </p:txBody>
      </p:sp>
      <p:sp>
        <p:nvSpPr>
          <p:cNvPr id="4" name="Speech Bubble: Oval 3">
            <a:extLst>
              <a:ext uri="{FF2B5EF4-FFF2-40B4-BE49-F238E27FC236}">
                <a16:creationId xmlns:a16="http://schemas.microsoft.com/office/drawing/2014/main" id="{D5FF9F3A-4446-480D-B315-3F391AB5142F}"/>
              </a:ext>
            </a:extLst>
          </p:cNvPr>
          <p:cNvSpPr/>
          <p:nvPr/>
        </p:nvSpPr>
        <p:spPr>
          <a:xfrm>
            <a:off x="15795335" y="1537855"/>
            <a:ext cx="8333508" cy="5320145"/>
          </a:xfrm>
          <a:prstGeom prst="wedgeEllipseCallout">
            <a:avLst>
              <a:gd name="adj1" fmla="val -62728"/>
              <a:gd name="adj2" fmla="val 38210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just" defTabSz="1087636" rtl="0" eaLnBrk="1" fontAlgn="auto" latinLnBrk="0" hangingPunct="1">
              <a:lnSpc>
                <a:spcPts val="404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445469"/>
                </a:solidFill>
                <a:effectLst/>
                <a:uLnTx/>
                <a:uFillTx/>
                <a:ea typeface="Lato Light" charset="0"/>
                <a:cs typeface="Lato Light" charset="0"/>
              </a:rPr>
              <a:t>KUMPULAN</a:t>
            </a:r>
            <a:r>
              <a:rPr lang="en-US" sz="2800" b="1" kern="1200" baseline="0" dirty="0">
                <a:solidFill>
                  <a:srgbClr val="445469"/>
                </a:solidFill>
                <a:ea typeface="Lato Light" charset="0"/>
                <a:cs typeface="Lato Light" charset="0"/>
              </a:rPr>
              <a:t> 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445469"/>
                </a:solidFill>
                <a:effectLst/>
                <a:uLnTx/>
                <a:uFillTx/>
                <a:ea typeface="Lato Light" charset="0"/>
                <a:cs typeface="Lato Light" charset="0"/>
              </a:rPr>
              <a:t>AGIHAN PERUNTUKAN YANG DIAGIHKAN KEPADA OBJEK SEBAGAI BAGI MENJELASKAN TUJUAN PERUNTUKAN YANG DITERIMA SECARA </a:t>
            </a:r>
            <a:r>
              <a:rPr lang="en-US" sz="2800" b="1" kern="1200" dirty="0">
                <a:solidFill>
                  <a:srgbClr val="445469"/>
                </a:solidFill>
                <a:ea typeface="Lato Light" charset="0"/>
                <a:cs typeface="Lato Light" charset="0"/>
              </a:rPr>
              <a:t>KESELURUHAN </a:t>
            </a:r>
            <a:r>
              <a:rPr kumimoji="0" lang="en-US" sz="2800" b="1" i="0" u="none" strike="noStrike" kern="1200" cap="none" spc="0" normalizeH="0" noProof="0" dirty="0">
                <a:ln>
                  <a:noFill/>
                </a:ln>
                <a:solidFill>
                  <a:srgbClr val="445469"/>
                </a:solidFill>
                <a:effectLst/>
                <a:uLnTx/>
                <a:uFillTx/>
                <a:ea typeface="Lato Light" charset="0"/>
                <a:cs typeface="Lato Light" charset="0"/>
              </a:rPr>
              <a:t>KEPADA PECAHAN-PECAHAN PENGGUNAAN   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445469"/>
              </a:solidFill>
              <a:effectLst/>
              <a:uLnTx/>
              <a:uFillTx/>
              <a:ea typeface="Lato Light" charset="0"/>
              <a:cs typeface="Lato Light" charset="0"/>
            </a:endParaRPr>
          </a:p>
          <a:p>
            <a:pPr algn="ctr"/>
            <a:endParaRPr lang="en-MY" sz="1200" b="1" dirty="0"/>
          </a:p>
        </p:txBody>
      </p:sp>
    </p:spTree>
    <p:extLst>
      <p:ext uri="{BB962C8B-B14F-4D97-AF65-F5344CB8AC3E}">
        <p14:creationId xmlns:p14="http://schemas.microsoft.com/office/powerpoint/2010/main" val="8703148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" dur="20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Freeform 30"/>
          <p:cNvSpPr>
            <a:spLocks noChangeArrowheads="1"/>
          </p:cNvSpPr>
          <p:nvPr/>
        </p:nvSpPr>
        <p:spPr bwMode="auto">
          <a:xfrm>
            <a:off x="8245439" y="4231328"/>
            <a:ext cx="3073040" cy="5832421"/>
          </a:xfrm>
          <a:custGeom>
            <a:avLst/>
            <a:gdLst>
              <a:gd name="T0" fmla="*/ 0 w 3196"/>
              <a:gd name="T1" fmla="*/ 903 h 6067"/>
              <a:gd name="T2" fmla="*/ 0 w 3196"/>
              <a:gd name="T3" fmla="*/ 903 h 6067"/>
              <a:gd name="T4" fmla="*/ 0 w 3196"/>
              <a:gd name="T5" fmla="*/ 4778 h 6067"/>
              <a:gd name="T6" fmla="*/ 1600 w 3196"/>
              <a:gd name="T7" fmla="*/ 6066 h 6067"/>
              <a:gd name="T8" fmla="*/ 3195 w 3196"/>
              <a:gd name="T9" fmla="*/ 4778 h 6067"/>
              <a:gd name="T10" fmla="*/ 3195 w 3196"/>
              <a:gd name="T11" fmla="*/ 903 h 6067"/>
              <a:gd name="T12" fmla="*/ 2581 w 3196"/>
              <a:gd name="T13" fmla="*/ 903 h 6067"/>
              <a:gd name="T14" fmla="*/ 1600 w 3196"/>
              <a:gd name="T15" fmla="*/ 0 h 6067"/>
              <a:gd name="T16" fmla="*/ 614 w 3196"/>
              <a:gd name="T17" fmla="*/ 903 h 6067"/>
              <a:gd name="T18" fmla="*/ 0 w 3196"/>
              <a:gd name="T19" fmla="*/ 903 h 6067"/>
              <a:gd name="T20" fmla="*/ 1600 w 3196"/>
              <a:gd name="T21" fmla="*/ 136 h 6067"/>
              <a:gd name="T22" fmla="*/ 1600 w 3196"/>
              <a:gd name="T23" fmla="*/ 136 h 6067"/>
              <a:gd name="T24" fmla="*/ 2445 w 3196"/>
              <a:gd name="T25" fmla="*/ 986 h 6067"/>
              <a:gd name="T26" fmla="*/ 1600 w 3196"/>
              <a:gd name="T27" fmla="*/ 1837 h 6067"/>
              <a:gd name="T28" fmla="*/ 749 w 3196"/>
              <a:gd name="T29" fmla="*/ 986 h 6067"/>
              <a:gd name="T30" fmla="*/ 1600 w 3196"/>
              <a:gd name="T31" fmla="*/ 136 h 6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96" h="6067">
                <a:moveTo>
                  <a:pt x="0" y="903"/>
                </a:moveTo>
                <a:lnTo>
                  <a:pt x="0" y="903"/>
                </a:lnTo>
                <a:cubicBezTo>
                  <a:pt x="0" y="4778"/>
                  <a:pt x="0" y="4778"/>
                  <a:pt x="0" y="4778"/>
                </a:cubicBezTo>
                <a:cubicBezTo>
                  <a:pt x="1600" y="6066"/>
                  <a:pt x="1600" y="6066"/>
                  <a:pt x="1600" y="6066"/>
                </a:cubicBezTo>
                <a:cubicBezTo>
                  <a:pt x="3195" y="4778"/>
                  <a:pt x="3195" y="4778"/>
                  <a:pt x="3195" y="4778"/>
                </a:cubicBezTo>
                <a:cubicBezTo>
                  <a:pt x="3195" y="903"/>
                  <a:pt x="3195" y="903"/>
                  <a:pt x="3195" y="903"/>
                </a:cubicBezTo>
                <a:cubicBezTo>
                  <a:pt x="2581" y="903"/>
                  <a:pt x="2581" y="903"/>
                  <a:pt x="2581" y="903"/>
                </a:cubicBezTo>
                <a:cubicBezTo>
                  <a:pt x="2539" y="396"/>
                  <a:pt x="2114" y="0"/>
                  <a:pt x="1600" y="0"/>
                </a:cubicBezTo>
                <a:cubicBezTo>
                  <a:pt x="1081" y="0"/>
                  <a:pt x="655" y="396"/>
                  <a:pt x="614" y="903"/>
                </a:cubicBezTo>
                <a:cubicBezTo>
                  <a:pt x="0" y="903"/>
                  <a:pt x="0" y="903"/>
                  <a:pt x="0" y="903"/>
                </a:cubicBezTo>
                <a:close/>
                <a:moveTo>
                  <a:pt x="1600" y="136"/>
                </a:moveTo>
                <a:lnTo>
                  <a:pt x="1600" y="136"/>
                </a:lnTo>
                <a:cubicBezTo>
                  <a:pt x="2067" y="136"/>
                  <a:pt x="2445" y="519"/>
                  <a:pt x="2445" y="986"/>
                </a:cubicBezTo>
                <a:cubicBezTo>
                  <a:pt x="2445" y="1452"/>
                  <a:pt x="2067" y="1837"/>
                  <a:pt x="1600" y="1837"/>
                </a:cubicBezTo>
                <a:cubicBezTo>
                  <a:pt x="1128" y="1837"/>
                  <a:pt x="749" y="1452"/>
                  <a:pt x="749" y="986"/>
                </a:cubicBezTo>
                <a:cubicBezTo>
                  <a:pt x="749" y="519"/>
                  <a:pt x="1128" y="136"/>
                  <a:pt x="1600" y="13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 dirty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46" name="Freeform 23"/>
          <p:cNvSpPr>
            <a:spLocks noChangeArrowheads="1"/>
          </p:cNvSpPr>
          <p:nvPr/>
        </p:nvSpPr>
        <p:spPr bwMode="auto">
          <a:xfrm>
            <a:off x="3624930" y="4214373"/>
            <a:ext cx="3064565" cy="5836660"/>
          </a:xfrm>
          <a:custGeom>
            <a:avLst/>
            <a:gdLst>
              <a:gd name="T0" fmla="*/ 0 w 3190"/>
              <a:gd name="T1" fmla="*/ 903 h 6073"/>
              <a:gd name="T2" fmla="*/ 0 w 3190"/>
              <a:gd name="T3" fmla="*/ 903 h 6073"/>
              <a:gd name="T4" fmla="*/ 0 w 3190"/>
              <a:gd name="T5" fmla="*/ 4779 h 6073"/>
              <a:gd name="T6" fmla="*/ 1595 w 3190"/>
              <a:gd name="T7" fmla="*/ 6072 h 6073"/>
              <a:gd name="T8" fmla="*/ 3189 w 3190"/>
              <a:gd name="T9" fmla="*/ 4779 h 6073"/>
              <a:gd name="T10" fmla="*/ 3189 w 3190"/>
              <a:gd name="T11" fmla="*/ 903 h 6073"/>
              <a:gd name="T12" fmla="*/ 2581 w 3190"/>
              <a:gd name="T13" fmla="*/ 903 h 6073"/>
              <a:gd name="T14" fmla="*/ 1595 w 3190"/>
              <a:gd name="T15" fmla="*/ 0 h 6073"/>
              <a:gd name="T16" fmla="*/ 614 w 3190"/>
              <a:gd name="T17" fmla="*/ 903 h 6073"/>
              <a:gd name="T18" fmla="*/ 0 w 3190"/>
              <a:gd name="T19" fmla="*/ 903 h 6073"/>
              <a:gd name="T20" fmla="*/ 1595 w 3190"/>
              <a:gd name="T21" fmla="*/ 141 h 6073"/>
              <a:gd name="T22" fmla="*/ 1595 w 3190"/>
              <a:gd name="T23" fmla="*/ 141 h 6073"/>
              <a:gd name="T24" fmla="*/ 2445 w 3190"/>
              <a:gd name="T25" fmla="*/ 986 h 6073"/>
              <a:gd name="T26" fmla="*/ 1595 w 3190"/>
              <a:gd name="T27" fmla="*/ 1837 h 6073"/>
              <a:gd name="T28" fmla="*/ 744 w 3190"/>
              <a:gd name="T29" fmla="*/ 986 h 6073"/>
              <a:gd name="T30" fmla="*/ 1595 w 3190"/>
              <a:gd name="T31" fmla="*/ 141 h 6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90" h="6073">
                <a:moveTo>
                  <a:pt x="0" y="903"/>
                </a:moveTo>
                <a:lnTo>
                  <a:pt x="0" y="903"/>
                </a:lnTo>
                <a:cubicBezTo>
                  <a:pt x="0" y="4779"/>
                  <a:pt x="0" y="4779"/>
                  <a:pt x="0" y="4779"/>
                </a:cubicBezTo>
                <a:cubicBezTo>
                  <a:pt x="1595" y="6072"/>
                  <a:pt x="1595" y="6072"/>
                  <a:pt x="1595" y="6072"/>
                </a:cubicBezTo>
                <a:cubicBezTo>
                  <a:pt x="3189" y="4779"/>
                  <a:pt x="3189" y="4779"/>
                  <a:pt x="3189" y="4779"/>
                </a:cubicBezTo>
                <a:cubicBezTo>
                  <a:pt x="3189" y="903"/>
                  <a:pt x="3189" y="903"/>
                  <a:pt x="3189" y="903"/>
                </a:cubicBezTo>
                <a:cubicBezTo>
                  <a:pt x="2581" y="903"/>
                  <a:pt x="2581" y="903"/>
                  <a:pt x="2581" y="903"/>
                </a:cubicBezTo>
                <a:cubicBezTo>
                  <a:pt x="2534" y="396"/>
                  <a:pt x="2115" y="0"/>
                  <a:pt x="1595" y="0"/>
                </a:cubicBezTo>
                <a:cubicBezTo>
                  <a:pt x="1081" y="0"/>
                  <a:pt x="656" y="396"/>
                  <a:pt x="614" y="903"/>
                </a:cubicBezTo>
                <a:cubicBezTo>
                  <a:pt x="0" y="903"/>
                  <a:pt x="0" y="903"/>
                  <a:pt x="0" y="903"/>
                </a:cubicBezTo>
                <a:close/>
                <a:moveTo>
                  <a:pt x="1595" y="141"/>
                </a:moveTo>
                <a:lnTo>
                  <a:pt x="1595" y="141"/>
                </a:lnTo>
                <a:cubicBezTo>
                  <a:pt x="2068" y="141"/>
                  <a:pt x="2445" y="520"/>
                  <a:pt x="2445" y="986"/>
                </a:cubicBezTo>
                <a:cubicBezTo>
                  <a:pt x="2445" y="1459"/>
                  <a:pt x="2068" y="1837"/>
                  <a:pt x="1595" y="1837"/>
                </a:cubicBezTo>
                <a:cubicBezTo>
                  <a:pt x="1129" y="1837"/>
                  <a:pt x="744" y="1459"/>
                  <a:pt x="744" y="986"/>
                </a:cubicBezTo>
                <a:cubicBezTo>
                  <a:pt x="744" y="520"/>
                  <a:pt x="1129" y="141"/>
                  <a:pt x="1595" y="14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 dirty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52" name="Freeform 29"/>
          <p:cNvSpPr>
            <a:spLocks noChangeArrowheads="1"/>
          </p:cNvSpPr>
          <p:nvPr/>
        </p:nvSpPr>
        <p:spPr bwMode="auto">
          <a:xfrm>
            <a:off x="8548504" y="8677701"/>
            <a:ext cx="2466910" cy="63578"/>
          </a:xfrm>
          <a:custGeom>
            <a:avLst/>
            <a:gdLst>
              <a:gd name="T0" fmla="*/ 0 w 2565"/>
              <a:gd name="T1" fmla="*/ 65 h 66"/>
              <a:gd name="T2" fmla="*/ 2564 w 2565"/>
              <a:gd name="T3" fmla="*/ 65 h 66"/>
              <a:gd name="T4" fmla="*/ 2564 w 2565"/>
              <a:gd name="T5" fmla="*/ 0 h 66"/>
              <a:gd name="T6" fmla="*/ 0 w 2565"/>
              <a:gd name="T7" fmla="*/ 0 h 66"/>
              <a:gd name="T8" fmla="*/ 0 w 2565"/>
              <a:gd name="T9" fmla="*/ 65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65" h="66">
                <a:moveTo>
                  <a:pt x="0" y="65"/>
                </a:moveTo>
                <a:lnTo>
                  <a:pt x="2564" y="65"/>
                </a:lnTo>
                <a:lnTo>
                  <a:pt x="2564" y="0"/>
                </a:lnTo>
                <a:lnTo>
                  <a:pt x="0" y="0"/>
                </a:lnTo>
                <a:lnTo>
                  <a:pt x="0" y="65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5" name="Freeform 32"/>
          <p:cNvSpPr>
            <a:spLocks noChangeArrowheads="1"/>
          </p:cNvSpPr>
          <p:nvPr/>
        </p:nvSpPr>
        <p:spPr bwMode="auto">
          <a:xfrm>
            <a:off x="17494932" y="4244046"/>
            <a:ext cx="3064565" cy="5836657"/>
          </a:xfrm>
          <a:custGeom>
            <a:avLst/>
            <a:gdLst>
              <a:gd name="T0" fmla="*/ 0 w 3190"/>
              <a:gd name="T1" fmla="*/ 904 h 6073"/>
              <a:gd name="T2" fmla="*/ 0 w 3190"/>
              <a:gd name="T3" fmla="*/ 904 h 6073"/>
              <a:gd name="T4" fmla="*/ 0 w 3190"/>
              <a:gd name="T5" fmla="*/ 4779 h 6073"/>
              <a:gd name="T6" fmla="*/ 1595 w 3190"/>
              <a:gd name="T7" fmla="*/ 6072 h 6073"/>
              <a:gd name="T8" fmla="*/ 3189 w 3190"/>
              <a:gd name="T9" fmla="*/ 4779 h 6073"/>
              <a:gd name="T10" fmla="*/ 3189 w 3190"/>
              <a:gd name="T11" fmla="*/ 904 h 6073"/>
              <a:gd name="T12" fmla="*/ 2581 w 3190"/>
              <a:gd name="T13" fmla="*/ 904 h 6073"/>
              <a:gd name="T14" fmla="*/ 1595 w 3190"/>
              <a:gd name="T15" fmla="*/ 0 h 6073"/>
              <a:gd name="T16" fmla="*/ 608 w 3190"/>
              <a:gd name="T17" fmla="*/ 904 h 6073"/>
              <a:gd name="T18" fmla="*/ 0 w 3190"/>
              <a:gd name="T19" fmla="*/ 904 h 6073"/>
              <a:gd name="T20" fmla="*/ 1595 w 3190"/>
              <a:gd name="T21" fmla="*/ 143 h 6073"/>
              <a:gd name="T22" fmla="*/ 1595 w 3190"/>
              <a:gd name="T23" fmla="*/ 143 h 6073"/>
              <a:gd name="T24" fmla="*/ 2445 w 3190"/>
              <a:gd name="T25" fmla="*/ 993 h 6073"/>
              <a:gd name="T26" fmla="*/ 1595 w 3190"/>
              <a:gd name="T27" fmla="*/ 1837 h 6073"/>
              <a:gd name="T28" fmla="*/ 744 w 3190"/>
              <a:gd name="T29" fmla="*/ 993 h 6073"/>
              <a:gd name="T30" fmla="*/ 1595 w 3190"/>
              <a:gd name="T31" fmla="*/ 143 h 6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90" h="6073">
                <a:moveTo>
                  <a:pt x="0" y="904"/>
                </a:moveTo>
                <a:lnTo>
                  <a:pt x="0" y="904"/>
                </a:lnTo>
                <a:cubicBezTo>
                  <a:pt x="0" y="4779"/>
                  <a:pt x="0" y="4779"/>
                  <a:pt x="0" y="4779"/>
                </a:cubicBezTo>
                <a:cubicBezTo>
                  <a:pt x="1595" y="6072"/>
                  <a:pt x="1595" y="6072"/>
                  <a:pt x="1595" y="6072"/>
                </a:cubicBezTo>
                <a:cubicBezTo>
                  <a:pt x="3189" y="4779"/>
                  <a:pt x="3189" y="4779"/>
                  <a:pt x="3189" y="4779"/>
                </a:cubicBezTo>
                <a:cubicBezTo>
                  <a:pt x="3189" y="904"/>
                  <a:pt x="3189" y="904"/>
                  <a:pt x="3189" y="904"/>
                </a:cubicBezTo>
                <a:cubicBezTo>
                  <a:pt x="2581" y="904"/>
                  <a:pt x="2581" y="904"/>
                  <a:pt x="2581" y="904"/>
                </a:cubicBezTo>
                <a:cubicBezTo>
                  <a:pt x="2533" y="402"/>
                  <a:pt x="2114" y="0"/>
                  <a:pt x="1595" y="0"/>
                </a:cubicBezTo>
                <a:cubicBezTo>
                  <a:pt x="1081" y="0"/>
                  <a:pt x="655" y="402"/>
                  <a:pt x="608" y="904"/>
                </a:cubicBezTo>
                <a:cubicBezTo>
                  <a:pt x="0" y="904"/>
                  <a:pt x="0" y="904"/>
                  <a:pt x="0" y="904"/>
                </a:cubicBezTo>
                <a:close/>
                <a:moveTo>
                  <a:pt x="1595" y="143"/>
                </a:moveTo>
                <a:lnTo>
                  <a:pt x="1595" y="143"/>
                </a:lnTo>
                <a:cubicBezTo>
                  <a:pt x="2062" y="143"/>
                  <a:pt x="2445" y="520"/>
                  <a:pt x="2445" y="993"/>
                </a:cubicBezTo>
                <a:cubicBezTo>
                  <a:pt x="2445" y="1459"/>
                  <a:pt x="2062" y="1837"/>
                  <a:pt x="1595" y="1837"/>
                </a:cubicBezTo>
                <a:cubicBezTo>
                  <a:pt x="1128" y="1837"/>
                  <a:pt x="744" y="1459"/>
                  <a:pt x="744" y="993"/>
                </a:cubicBezTo>
                <a:cubicBezTo>
                  <a:pt x="744" y="520"/>
                  <a:pt x="1128" y="143"/>
                  <a:pt x="1595" y="143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 dirty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76" name="Freeform 32"/>
          <p:cNvSpPr>
            <a:spLocks noChangeArrowheads="1"/>
          </p:cNvSpPr>
          <p:nvPr/>
        </p:nvSpPr>
        <p:spPr bwMode="auto">
          <a:xfrm>
            <a:off x="12874423" y="4244046"/>
            <a:ext cx="3064565" cy="5836657"/>
          </a:xfrm>
          <a:custGeom>
            <a:avLst/>
            <a:gdLst>
              <a:gd name="T0" fmla="*/ 0 w 3190"/>
              <a:gd name="T1" fmla="*/ 904 h 6073"/>
              <a:gd name="T2" fmla="*/ 0 w 3190"/>
              <a:gd name="T3" fmla="*/ 904 h 6073"/>
              <a:gd name="T4" fmla="*/ 0 w 3190"/>
              <a:gd name="T5" fmla="*/ 4779 h 6073"/>
              <a:gd name="T6" fmla="*/ 1595 w 3190"/>
              <a:gd name="T7" fmla="*/ 6072 h 6073"/>
              <a:gd name="T8" fmla="*/ 3189 w 3190"/>
              <a:gd name="T9" fmla="*/ 4779 h 6073"/>
              <a:gd name="T10" fmla="*/ 3189 w 3190"/>
              <a:gd name="T11" fmla="*/ 904 h 6073"/>
              <a:gd name="T12" fmla="*/ 2581 w 3190"/>
              <a:gd name="T13" fmla="*/ 904 h 6073"/>
              <a:gd name="T14" fmla="*/ 1595 w 3190"/>
              <a:gd name="T15" fmla="*/ 0 h 6073"/>
              <a:gd name="T16" fmla="*/ 608 w 3190"/>
              <a:gd name="T17" fmla="*/ 904 h 6073"/>
              <a:gd name="T18" fmla="*/ 0 w 3190"/>
              <a:gd name="T19" fmla="*/ 904 h 6073"/>
              <a:gd name="T20" fmla="*/ 1595 w 3190"/>
              <a:gd name="T21" fmla="*/ 143 h 6073"/>
              <a:gd name="T22" fmla="*/ 1595 w 3190"/>
              <a:gd name="T23" fmla="*/ 143 h 6073"/>
              <a:gd name="T24" fmla="*/ 2445 w 3190"/>
              <a:gd name="T25" fmla="*/ 993 h 6073"/>
              <a:gd name="T26" fmla="*/ 1595 w 3190"/>
              <a:gd name="T27" fmla="*/ 1837 h 6073"/>
              <a:gd name="T28" fmla="*/ 744 w 3190"/>
              <a:gd name="T29" fmla="*/ 993 h 6073"/>
              <a:gd name="T30" fmla="*/ 1595 w 3190"/>
              <a:gd name="T31" fmla="*/ 143 h 60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90" h="6073">
                <a:moveTo>
                  <a:pt x="0" y="904"/>
                </a:moveTo>
                <a:lnTo>
                  <a:pt x="0" y="904"/>
                </a:lnTo>
                <a:cubicBezTo>
                  <a:pt x="0" y="4779"/>
                  <a:pt x="0" y="4779"/>
                  <a:pt x="0" y="4779"/>
                </a:cubicBezTo>
                <a:cubicBezTo>
                  <a:pt x="1595" y="6072"/>
                  <a:pt x="1595" y="6072"/>
                  <a:pt x="1595" y="6072"/>
                </a:cubicBezTo>
                <a:cubicBezTo>
                  <a:pt x="3189" y="4779"/>
                  <a:pt x="3189" y="4779"/>
                  <a:pt x="3189" y="4779"/>
                </a:cubicBezTo>
                <a:cubicBezTo>
                  <a:pt x="3189" y="904"/>
                  <a:pt x="3189" y="904"/>
                  <a:pt x="3189" y="904"/>
                </a:cubicBezTo>
                <a:cubicBezTo>
                  <a:pt x="2581" y="904"/>
                  <a:pt x="2581" y="904"/>
                  <a:pt x="2581" y="904"/>
                </a:cubicBezTo>
                <a:cubicBezTo>
                  <a:pt x="2533" y="402"/>
                  <a:pt x="2114" y="0"/>
                  <a:pt x="1595" y="0"/>
                </a:cubicBezTo>
                <a:cubicBezTo>
                  <a:pt x="1081" y="0"/>
                  <a:pt x="655" y="402"/>
                  <a:pt x="608" y="904"/>
                </a:cubicBezTo>
                <a:cubicBezTo>
                  <a:pt x="0" y="904"/>
                  <a:pt x="0" y="904"/>
                  <a:pt x="0" y="904"/>
                </a:cubicBezTo>
                <a:close/>
                <a:moveTo>
                  <a:pt x="1595" y="143"/>
                </a:moveTo>
                <a:lnTo>
                  <a:pt x="1595" y="143"/>
                </a:lnTo>
                <a:cubicBezTo>
                  <a:pt x="2062" y="143"/>
                  <a:pt x="2445" y="520"/>
                  <a:pt x="2445" y="993"/>
                </a:cubicBezTo>
                <a:cubicBezTo>
                  <a:pt x="2445" y="1459"/>
                  <a:pt x="2062" y="1837"/>
                  <a:pt x="1595" y="1837"/>
                </a:cubicBezTo>
                <a:cubicBezTo>
                  <a:pt x="1128" y="1837"/>
                  <a:pt x="744" y="1459"/>
                  <a:pt x="744" y="993"/>
                </a:cubicBezTo>
                <a:cubicBezTo>
                  <a:pt x="744" y="520"/>
                  <a:pt x="1128" y="143"/>
                  <a:pt x="1595" y="143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 dirty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  <p:sp>
        <p:nvSpPr>
          <p:cNvPr id="80" name="Freeform 29"/>
          <p:cNvSpPr>
            <a:spLocks noChangeArrowheads="1"/>
          </p:cNvSpPr>
          <p:nvPr/>
        </p:nvSpPr>
        <p:spPr bwMode="auto">
          <a:xfrm>
            <a:off x="13173250" y="8677701"/>
            <a:ext cx="2466910" cy="63578"/>
          </a:xfrm>
          <a:custGeom>
            <a:avLst/>
            <a:gdLst>
              <a:gd name="T0" fmla="*/ 0 w 2565"/>
              <a:gd name="T1" fmla="*/ 65 h 66"/>
              <a:gd name="T2" fmla="*/ 2564 w 2565"/>
              <a:gd name="T3" fmla="*/ 65 h 66"/>
              <a:gd name="T4" fmla="*/ 2564 w 2565"/>
              <a:gd name="T5" fmla="*/ 0 h 66"/>
              <a:gd name="T6" fmla="*/ 0 w 2565"/>
              <a:gd name="T7" fmla="*/ 0 h 66"/>
              <a:gd name="T8" fmla="*/ 0 w 2565"/>
              <a:gd name="T9" fmla="*/ 65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65" h="66">
                <a:moveTo>
                  <a:pt x="0" y="65"/>
                </a:moveTo>
                <a:lnTo>
                  <a:pt x="2564" y="65"/>
                </a:lnTo>
                <a:lnTo>
                  <a:pt x="2564" y="0"/>
                </a:lnTo>
                <a:lnTo>
                  <a:pt x="0" y="0"/>
                </a:lnTo>
                <a:lnTo>
                  <a:pt x="0" y="65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1" name="Freeform 29"/>
          <p:cNvSpPr>
            <a:spLocks noChangeArrowheads="1"/>
          </p:cNvSpPr>
          <p:nvPr/>
        </p:nvSpPr>
        <p:spPr bwMode="auto">
          <a:xfrm>
            <a:off x="17793759" y="8677701"/>
            <a:ext cx="2466910" cy="63578"/>
          </a:xfrm>
          <a:custGeom>
            <a:avLst/>
            <a:gdLst>
              <a:gd name="T0" fmla="*/ 0 w 2565"/>
              <a:gd name="T1" fmla="*/ 65 h 66"/>
              <a:gd name="T2" fmla="*/ 2564 w 2565"/>
              <a:gd name="T3" fmla="*/ 65 h 66"/>
              <a:gd name="T4" fmla="*/ 2564 w 2565"/>
              <a:gd name="T5" fmla="*/ 0 h 66"/>
              <a:gd name="T6" fmla="*/ 0 w 2565"/>
              <a:gd name="T7" fmla="*/ 0 h 66"/>
              <a:gd name="T8" fmla="*/ 0 w 2565"/>
              <a:gd name="T9" fmla="*/ 65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65" h="66">
                <a:moveTo>
                  <a:pt x="0" y="65"/>
                </a:moveTo>
                <a:lnTo>
                  <a:pt x="2564" y="65"/>
                </a:lnTo>
                <a:lnTo>
                  <a:pt x="2564" y="0"/>
                </a:lnTo>
                <a:lnTo>
                  <a:pt x="0" y="0"/>
                </a:lnTo>
                <a:lnTo>
                  <a:pt x="0" y="65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5" name="Freeform 29"/>
          <p:cNvSpPr>
            <a:spLocks noChangeArrowheads="1"/>
          </p:cNvSpPr>
          <p:nvPr/>
        </p:nvSpPr>
        <p:spPr bwMode="auto">
          <a:xfrm>
            <a:off x="3925876" y="8677701"/>
            <a:ext cx="2466910" cy="63578"/>
          </a:xfrm>
          <a:custGeom>
            <a:avLst/>
            <a:gdLst>
              <a:gd name="T0" fmla="*/ 0 w 2565"/>
              <a:gd name="T1" fmla="*/ 65 h 66"/>
              <a:gd name="T2" fmla="*/ 2564 w 2565"/>
              <a:gd name="T3" fmla="*/ 65 h 66"/>
              <a:gd name="T4" fmla="*/ 2564 w 2565"/>
              <a:gd name="T5" fmla="*/ 0 h 66"/>
              <a:gd name="T6" fmla="*/ 0 w 2565"/>
              <a:gd name="T7" fmla="*/ 0 h 66"/>
              <a:gd name="T8" fmla="*/ 0 w 2565"/>
              <a:gd name="T9" fmla="*/ 65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65" h="66">
                <a:moveTo>
                  <a:pt x="0" y="65"/>
                </a:moveTo>
                <a:lnTo>
                  <a:pt x="2564" y="65"/>
                </a:lnTo>
                <a:lnTo>
                  <a:pt x="2564" y="0"/>
                </a:lnTo>
                <a:lnTo>
                  <a:pt x="0" y="0"/>
                </a:lnTo>
                <a:lnTo>
                  <a:pt x="0" y="65"/>
                </a:lnTo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pPr marL="0" marR="0" lvl="0" indent="0" algn="l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7197" b="0" i="0" u="none" strike="noStrike" kern="1200" cap="none" spc="0" normalizeH="0" baseline="0" noProof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8" name="Shape 2537"/>
          <p:cNvSpPr/>
          <p:nvPr/>
        </p:nvSpPr>
        <p:spPr>
          <a:xfrm>
            <a:off x="4853076" y="4741722"/>
            <a:ext cx="664012" cy="8115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400" y="13745"/>
                </a:moveTo>
                <a:lnTo>
                  <a:pt x="3600" y="13745"/>
                </a:lnTo>
                <a:cubicBezTo>
                  <a:pt x="3269" y="13745"/>
                  <a:pt x="3000" y="13966"/>
                  <a:pt x="3000" y="14236"/>
                </a:cubicBezTo>
                <a:cubicBezTo>
                  <a:pt x="3000" y="14508"/>
                  <a:pt x="3269" y="14727"/>
                  <a:pt x="3600" y="14727"/>
                </a:cubicBezTo>
                <a:lnTo>
                  <a:pt x="14400" y="14727"/>
                </a:lnTo>
                <a:cubicBezTo>
                  <a:pt x="14731" y="14727"/>
                  <a:pt x="15000" y="14508"/>
                  <a:pt x="15000" y="14236"/>
                </a:cubicBezTo>
                <a:cubicBezTo>
                  <a:pt x="15000" y="13966"/>
                  <a:pt x="14731" y="13745"/>
                  <a:pt x="14400" y="13745"/>
                </a:cubicBezTo>
                <a:moveTo>
                  <a:pt x="3000" y="11291"/>
                </a:moveTo>
                <a:cubicBezTo>
                  <a:pt x="3000" y="11562"/>
                  <a:pt x="3269" y="11782"/>
                  <a:pt x="3600" y="11782"/>
                </a:cubicBezTo>
                <a:lnTo>
                  <a:pt x="18000" y="11782"/>
                </a:lnTo>
                <a:cubicBezTo>
                  <a:pt x="18331" y="11782"/>
                  <a:pt x="18600" y="11562"/>
                  <a:pt x="18600" y="11291"/>
                </a:cubicBezTo>
                <a:cubicBezTo>
                  <a:pt x="18600" y="11020"/>
                  <a:pt x="18331" y="10800"/>
                  <a:pt x="18000" y="10800"/>
                </a:cubicBezTo>
                <a:lnTo>
                  <a:pt x="3600" y="10800"/>
                </a:lnTo>
                <a:cubicBezTo>
                  <a:pt x="3269" y="10800"/>
                  <a:pt x="3000" y="11020"/>
                  <a:pt x="3000" y="11291"/>
                </a:cubicBezTo>
                <a:moveTo>
                  <a:pt x="20400" y="20618"/>
                </a:moveTo>
                <a:lnTo>
                  <a:pt x="6600" y="20618"/>
                </a:lnTo>
                <a:lnTo>
                  <a:pt x="1200" y="16200"/>
                </a:lnTo>
                <a:lnTo>
                  <a:pt x="1200" y="2945"/>
                </a:lnTo>
                <a:lnTo>
                  <a:pt x="4200" y="2945"/>
                </a:lnTo>
                <a:lnTo>
                  <a:pt x="4200" y="4418"/>
                </a:lnTo>
                <a:cubicBezTo>
                  <a:pt x="4200" y="4690"/>
                  <a:pt x="4469" y="4909"/>
                  <a:pt x="4800" y="4909"/>
                </a:cubicBezTo>
                <a:cubicBezTo>
                  <a:pt x="5131" y="4909"/>
                  <a:pt x="5400" y="4690"/>
                  <a:pt x="5400" y="4418"/>
                </a:cubicBezTo>
                <a:lnTo>
                  <a:pt x="5400" y="2945"/>
                </a:lnTo>
                <a:lnTo>
                  <a:pt x="6600" y="2945"/>
                </a:lnTo>
                <a:lnTo>
                  <a:pt x="6600" y="4418"/>
                </a:lnTo>
                <a:cubicBezTo>
                  <a:pt x="6600" y="4690"/>
                  <a:pt x="6869" y="4909"/>
                  <a:pt x="7200" y="4909"/>
                </a:cubicBezTo>
                <a:cubicBezTo>
                  <a:pt x="7531" y="4909"/>
                  <a:pt x="7800" y="4690"/>
                  <a:pt x="7800" y="4418"/>
                </a:cubicBezTo>
                <a:lnTo>
                  <a:pt x="7800" y="2945"/>
                </a:lnTo>
                <a:lnTo>
                  <a:pt x="9000" y="2945"/>
                </a:lnTo>
                <a:lnTo>
                  <a:pt x="9000" y="4418"/>
                </a:lnTo>
                <a:cubicBezTo>
                  <a:pt x="9000" y="4690"/>
                  <a:pt x="9269" y="4909"/>
                  <a:pt x="9600" y="4909"/>
                </a:cubicBezTo>
                <a:cubicBezTo>
                  <a:pt x="9931" y="4909"/>
                  <a:pt x="10200" y="4690"/>
                  <a:pt x="10200" y="4418"/>
                </a:cubicBezTo>
                <a:lnTo>
                  <a:pt x="10200" y="2945"/>
                </a:lnTo>
                <a:lnTo>
                  <a:pt x="11400" y="2945"/>
                </a:lnTo>
                <a:lnTo>
                  <a:pt x="11400" y="4418"/>
                </a:lnTo>
                <a:cubicBezTo>
                  <a:pt x="11400" y="4690"/>
                  <a:pt x="11669" y="4909"/>
                  <a:pt x="12000" y="4909"/>
                </a:cubicBezTo>
                <a:cubicBezTo>
                  <a:pt x="12331" y="4909"/>
                  <a:pt x="12600" y="4690"/>
                  <a:pt x="12600" y="4418"/>
                </a:cubicBezTo>
                <a:lnTo>
                  <a:pt x="12600" y="2945"/>
                </a:lnTo>
                <a:lnTo>
                  <a:pt x="13800" y="2945"/>
                </a:lnTo>
                <a:lnTo>
                  <a:pt x="13800" y="4418"/>
                </a:lnTo>
                <a:cubicBezTo>
                  <a:pt x="13800" y="4690"/>
                  <a:pt x="14069" y="4909"/>
                  <a:pt x="14400" y="4909"/>
                </a:cubicBezTo>
                <a:cubicBezTo>
                  <a:pt x="14731" y="4909"/>
                  <a:pt x="15000" y="4690"/>
                  <a:pt x="15000" y="4418"/>
                </a:cubicBezTo>
                <a:lnTo>
                  <a:pt x="15000" y="2945"/>
                </a:lnTo>
                <a:lnTo>
                  <a:pt x="16200" y="2945"/>
                </a:lnTo>
                <a:lnTo>
                  <a:pt x="16200" y="4418"/>
                </a:lnTo>
                <a:cubicBezTo>
                  <a:pt x="16200" y="4690"/>
                  <a:pt x="16469" y="4909"/>
                  <a:pt x="16800" y="4909"/>
                </a:cubicBezTo>
                <a:cubicBezTo>
                  <a:pt x="17131" y="4909"/>
                  <a:pt x="17400" y="4690"/>
                  <a:pt x="17400" y="4418"/>
                </a:cubicBezTo>
                <a:lnTo>
                  <a:pt x="17400" y="2945"/>
                </a:lnTo>
                <a:lnTo>
                  <a:pt x="20400" y="2945"/>
                </a:lnTo>
                <a:cubicBezTo>
                  <a:pt x="20400" y="2945"/>
                  <a:pt x="20400" y="20618"/>
                  <a:pt x="20400" y="20618"/>
                </a:cubicBezTo>
                <a:close/>
                <a:moveTo>
                  <a:pt x="1200" y="20618"/>
                </a:moveTo>
                <a:lnTo>
                  <a:pt x="1200" y="17673"/>
                </a:lnTo>
                <a:lnTo>
                  <a:pt x="4800" y="20618"/>
                </a:lnTo>
                <a:cubicBezTo>
                  <a:pt x="4800" y="20618"/>
                  <a:pt x="1200" y="20618"/>
                  <a:pt x="1200" y="20618"/>
                </a:cubicBezTo>
                <a:close/>
                <a:moveTo>
                  <a:pt x="20400" y="1964"/>
                </a:moveTo>
                <a:lnTo>
                  <a:pt x="17400" y="1964"/>
                </a:lnTo>
                <a:lnTo>
                  <a:pt x="17400" y="491"/>
                </a:lnTo>
                <a:cubicBezTo>
                  <a:pt x="17400" y="220"/>
                  <a:pt x="17131" y="0"/>
                  <a:pt x="16800" y="0"/>
                </a:cubicBezTo>
                <a:cubicBezTo>
                  <a:pt x="16469" y="0"/>
                  <a:pt x="16200" y="220"/>
                  <a:pt x="16200" y="491"/>
                </a:cubicBezTo>
                <a:lnTo>
                  <a:pt x="16200" y="1964"/>
                </a:lnTo>
                <a:lnTo>
                  <a:pt x="15000" y="1964"/>
                </a:lnTo>
                <a:lnTo>
                  <a:pt x="15000" y="491"/>
                </a:lnTo>
                <a:cubicBezTo>
                  <a:pt x="15000" y="220"/>
                  <a:pt x="14731" y="0"/>
                  <a:pt x="14400" y="0"/>
                </a:cubicBezTo>
                <a:cubicBezTo>
                  <a:pt x="14069" y="0"/>
                  <a:pt x="13800" y="220"/>
                  <a:pt x="13800" y="491"/>
                </a:cubicBezTo>
                <a:lnTo>
                  <a:pt x="13800" y="1964"/>
                </a:lnTo>
                <a:lnTo>
                  <a:pt x="12600" y="1964"/>
                </a:lnTo>
                <a:lnTo>
                  <a:pt x="12600" y="491"/>
                </a:lnTo>
                <a:cubicBezTo>
                  <a:pt x="12600" y="220"/>
                  <a:pt x="12331" y="0"/>
                  <a:pt x="12000" y="0"/>
                </a:cubicBezTo>
                <a:cubicBezTo>
                  <a:pt x="11669" y="0"/>
                  <a:pt x="11400" y="220"/>
                  <a:pt x="11400" y="491"/>
                </a:cubicBezTo>
                <a:lnTo>
                  <a:pt x="11400" y="1964"/>
                </a:lnTo>
                <a:lnTo>
                  <a:pt x="10200" y="1964"/>
                </a:lnTo>
                <a:lnTo>
                  <a:pt x="10200" y="491"/>
                </a:lnTo>
                <a:cubicBezTo>
                  <a:pt x="10200" y="220"/>
                  <a:pt x="9931" y="0"/>
                  <a:pt x="9600" y="0"/>
                </a:cubicBezTo>
                <a:cubicBezTo>
                  <a:pt x="9269" y="0"/>
                  <a:pt x="9000" y="220"/>
                  <a:pt x="9000" y="491"/>
                </a:cubicBezTo>
                <a:lnTo>
                  <a:pt x="9000" y="1964"/>
                </a:lnTo>
                <a:lnTo>
                  <a:pt x="7800" y="1964"/>
                </a:lnTo>
                <a:lnTo>
                  <a:pt x="7800" y="491"/>
                </a:lnTo>
                <a:cubicBezTo>
                  <a:pt x="7800" y="220"/>
                  <a:pt x="7531" y="0"/>
                  <a:pt x="7200" y="0"/>
                </a:cubicBezTo>
                <a:cubicBezTo>
                  <a:pt x="6869" y="0"/>
                  <a:pt x="6600" y="220"/>
                  <a:pt x="6600" y="491"/>
                </a:cubicBezTo>
                <a:lnTo>
                  <a:pt x="6600" y="1964"/>
                </a:lnTo>
                <a:lnTo>
                  <a:pt x="5400" y="1964"/>
                </a:lnTo>
                <a:lnTo>
                  <a:pt x="5400" y="491"/>
                </a:lnTo>
                <a:cubicBezTo>
                  <a:pt x="5400" y="220"/>
                  <a:pt x="5131" y="0"/>
                  <a:pt x="4800" y="0"/>
                </a:cubicBezTo>
                <a:cubicBezTo>
                  <a:pt x="4469" y="0"/>
                  <a:pt x="4200" y="220"/>
                  <a:pt x="4200" y="491"/>
                </a:cubicBezTo>
                <a:lnTo>
                  <a:pt x="4200" y="1964"/>
                </a:lnTo>
                <a:lnTo>
                  <a:pt x="1200" y="1964"/>
                </a:lnTo>
                <a:cubicBezTo>
                  <a:pt x="538" y="1964"/>
                  <a:pt x="0" y="2404"/>
                  <a:pt x="0" y="2945"/>
                </a:cubicBezTo>
                <a:lnTo>
                  <a:pt x="0" y="20618"/>
                </a:lnTo>
                <a:cubicBezTo>
                  <a:pt x="0" y="21161"/>
                  <a:pt x="538" y="21600"/>
                  <a:pt x="1200" y="21600"/>
                </a:cubicBezTo>
                <a:lnTo>
                  <a:pt x="20400" y="21600"/>
                </a:lnTo>
                <a:cubicBezTo>
                  <a:pt x="21062" y="21600"/>
                  <a:pt x="21600" y="21161"/>
                  <a:pt x="21600" y="20618"/>
                </a:cubicBezTo>
                <a:lnTo>
                  <a:pt x="21600" y="2945"/>
                </a:lnTo>
                <a:cubicBezTo>
                  <a:pt x="21600" y="2404"/>
                  <a:pt x="21062" y="1964"/>
                  <a:pt x="20400" y="1964"/>
                </a:cubicBezTo>
                <a:moveTo>
                  <a:pt x="3600" y="8836"/>
                </a:moveTo>
                <a:lnTo>
                  <a:pt x="10800" y="8836"/>
                </a:lnTo>
                <a:cubicBezTo>
                  <a:pt x="11131" y="8836"/>
                  <a:pt x="11400" y="8617"/>
                  <a:pt x="11400" y="8345"/>
                </a:cubicBezTo>
                <a:cubicBezTo>
                  <a:pt x="11400" y="8075"/>
                  <a:pt x="11131" y="7855"/>
                  <a:pt x="10800" y="7855"/>
                </a:cubicBezTo>
                <a:lnTo>
                  <a:pt x="3600" y="7855"/>
                </a:lnTo>
                <a:cubicBezTo>
                  <a:pt x="3269" y="7855"/>
                  <a:pt x="3000" y="8075"/>
                  <a:pt x="3000" y="8345"/>
                </a:cubicBezTo>
                <a:cubicBezTo>
                  <a:pt x="3000" y="8617"/>
                  <a:pt x="3269" y="8836"/>
                  <a:pt x="3600" y="8836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marL="0" marR="0" lvl="0" indent="0" algn="l" defTabSz="4570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29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Lato Light" charset="0"/>
              <a:ea typeface="Lato Light" charset="0"/>
              <a:cs typeface="Lato Light" charset="0"/>
              <a:sym typeface="Gill Sans"/>
            </a:endParaRPr>
          </a:p>
        </p:txBody>
      </p:sp>
      <p:sp>
        <p:nvSpPr>
          <p:cNvPr id="97" name="Shape 2571"/>
          <p:cNvSpPr/>
          <p:nvPr/>
        </p:nvSpPr>
        <p:spPr>
          <a:xfrm>
            <a:off x="14000920" y="4728877"/>
            <a:ext cx="811570" cy="8115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327" y="17673"/>
                </a:moveTo>
                <a:cubicBezTo>
                  <a:pt x="4718" y="17673"/>
                  <a:pt x="982" y="13936"/>
                  <a:pt x="982" y="9327"/>
                </a:cubicBezTo>
                <a:cubicBezTo>
                  <a:pt x="982" y="4718"/>
                  <a:pt x="4718" y="982"/>
                  <a:pt x="9327" y="982"/>
                </a:cubicBezTo>
                <a:cubicBezTo>
                  <a:pt x="13936" y="982"/>
                  <a:pt x="17673" y="4718"/>
                  <a:pt x="17673" y="9327"/>
                </a:cubicBezTo>
                <a:cubicBezTo>
                  <a:pt x="17673" y="13936"/>
                  <a:pt x="13936" y="17673"/>
                  <a:pt x="9327" y="17673"/>
                </a:cubicBezTo>
                <a:moveTo>
                  <a:pt x="21456" y="20762"/>
                </a:moveTo>
                <a:lnTo>
                  <a:pt x="16253" y="15559"/>
                </a:lnTo>
                <a:cubicBezTo>
                  <a:pt x="17741" y="13907"/>
                  <a:pt x="18655" y="11726"/>
                  <a:pt x="18655" y="9327"/>
                </a:cubicBezTo>
                <a:cubicBezTo>
                  <a:pt x="18655" y="4176"/>
                  <a:pt x="14479" y="0"/>
                  <a:pt x="9327" y="0"/>
                </a:cubicBezTo>
                <a:cubicBezTo>
                  <a:pt x="4176" y="0"/>
                  <a:pt x="0" y="4176"/>
                  <a:pt x="0" y="9327"/>
                </a:cubicBezTo>
                <a:cubicBezTo>
                  <a:pt x="0" y="14479"/>
                  <a:pt x="4176" y="18655"/>
                  <a:pt x="9327" y="18655"/>
                </a:cubicBezTo>
                <a:cubicBezTo>
                  <a:pt x="11726" y="18655"/>
                  <a:pt x="13907" y="17742"/>
                  <a:pt x="15559" y="16253"/>
                </a:cubicBezTo>
                <a:lnTo>
                  <a:pt x="20762" y="21456"/>
                </a:lnTo>
                <a:cubicBezTo>
                  <a:pt x="20851" y="21546"/>
                  <a:pt x="20973" y="21600"/>
                  <a:pt x="21109" y="21600"/>
                </a:cubicBezTo>
                <a:cubicBezTo>
                  <a:pt x="21380" y="21600"/>
                  <a:pt x="21600" y="21381"/>
                  <a:pt x="21600" y="21109"/>
                </a:cubicBezTo>
                <a:cubicBezTo>
                  <a:pt x="21600" y="20974"/>
                  <a:pt x="21545" y="20851"/>
                  <a:pt x="21456" y="20762"/>
                </a:cubicBezTo>
              </a:path>
            </a:pathLst>
          </a:custGeom>
          <a:solidFill>
            <a:schemeClr val="accent3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marL="0" marR="0" lvl="0" indent="0" algn="l" defTabSz="4570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29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Lato Light" charset="0"/>
              <a:ea typeface="Lato Light" charset="0"/>
              <a:cs typeface="Lato Light" charset="0"/>
              <a:sym typeface="Gill Sans"/>
            </a:endParaRPr>
          </a:p>
        </p:txBody>
      </p:sp>
      <p:sp>
        <p:nvSpPr>
          <p:cNvPr id="98" name="Shape 2546"/>
          <p:cNvSpPr/>
          <p:nvPr/>
        </p:nvSpPr>
        <p:spPr>
          <a:xfrm>
            <a:off x="18621429" y="4780353"/>
            <a:ext cx="811570" cy="66401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18655" y="20400"/>
                </a:lnTo>
                <a:lnTo>
                  <a:pt x="18655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1109" y="0"/>
                </a:moveTo>
                <a:lnTo>
                  <a:pt x="18164" y="0"/>
                </a:lnTo>
                <a:cubicBezTo>
                  <a:pt x="17893" y="0"/>
                  <a:pt x="17673" y="269"/>
                  <a:pt x="17673" y="600"/>
                </a:cubicBezTo>
                <a:lnTo>
                  <a:pt x="17673" y="21000"/>
                </a:lnTo>
                <a:cubicBezTo>
                  <a:pt x="17673" y="21332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  <a:moveTo>
                  <a:pt x="8836" y="20400"/>
                </a:moveTo>
                <a:lnTo>
                  <a:pt x="6873" y="20400"/>
                </a:lnTo>
                <a:lnTo>
                  <a:pt x="6873" y="3600"/>
                </a:lnTo>
                <a:lnTo>
                  <a:pt x="8836" y="3600"/>
                </a:lnTo>
                <a:cubicBezTo>
                  <a:pt x="8836" y="3600"/>
                  <a:pt x="8836" y="20400"/>
                  <a:pt x="8836" y="20400"/>
                </a:cubicBezTo>
                <a:close/>
                <a:moveTo>
                  <a:pt x="9327" y="2400"/>
                </a:moveTo>
                <a:lnTo>
                  <a:pt x="6382" y="2400"/>
                </a:lnTo>
                <a:cubicBezTo>
                  <a:pt x="6111" y="2400"/>
                  <a:pt x="5891" y="2669"/>
                  <a:pt x="5891" y="3000"/>
                </a:cubicBezTo>
                <a:lnTo>
                  <a:pt x="5891" y="21000"/>
                </a:lnTo>
                <a:cubicBezTo>
                  <a:pt x="5891" y="21332"/>
                  <a:pt x="6111" y="21600"/>
                  <a:pt x="6382" y="21600"/>
                </a:cubicBezTo>
                <a:lnTo>
                  <a:pt x="9327" y="21600"/>
                </a:lnTo>
                <a:cubicBezTo>
                  <a:pt x="9598" y="21600"/>
                  <a:pt x="9818" y="21332"/>
                  <a:pt x="9818" y="21000"/>
                </a:cubicBezTo>
                <a:lnTo>
                  <a:pt x="9818" y="3000"/>
                </a:lnTo>
                <a:cubicBezTo>
                  <a:pt x="9818" y="2669"/>
                  <a:pt x="9598" y="2400"/>
                  <a:pt x="9327" y="2400"/>
                </a:cubicBezTo>
                <a:moveTo>
                  <a:pt x="14727" y="20400"/>
                </a:moveTo>
                <a:lnTo>
                  <a:pt x="12764" y="20400"/>
                </a:lnTo>
                <a:lnTo>
                  <a:pt x="12764" y="10800"/>
                </a:lnTo>
                <a:lnTo>
                  <a:pt x="14727" y="10800"/>
                </a:lnTo>
                <a:cubicBezTo>
                  <a:pt x="14727" y="10800"/>
                  <a:pt x="14727" y="20400"/>
                  <a:pt x="14727" y="20400"/>
                </a:cubicBezTo>
                <a:close/>
                <a:moveTo>
                  <a:pt x="15218" y="9600"/>
                </a:moveTo>
                <a:lnTo>
                  <a:pt x="12273" y="9600"/>
                </a:lnTo>
                <a:cubicBezTo>
                  <a:pt x="12002" y="9600"/>
                  <a:pt x="11782" y="9869"/>
                  <a:pt x="11782" y="10200"/>
                </a:cubicBezTo>
                <a:lnTo>
                  <a:pt x="11782" y="21000"/>
                </a:lnTo>
                <a:cubicBezTo>
                  <a:pt x="11782" y="21332"/>
                  <a:pt x="12002" y="21600"/>
                  <a:pt x="12273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0200"/>
                </a:lnTo>
                <a:cubicBezTo>
                  <a:pt x="15709" y="9869"/>
                  <a:pt x="15489" y="9600"/>
                  <a:pt x="15218" y="9600"/>
                </a:cubicBezTo>
                <a:moveTo>
                  <a:pt x="2945" y="20400"/>
                </a:moveTo>
                <a:lnTo>
                  <a:pt x="982" y="20400"/>
                </a:lnTo>
                <a:lnTo>
                  <a:pt x="982" y="14400"/>
                </a:lnTo>
                <a:lnTo>
                  <a:pt x="2945" y="14400"/>
                </a:lnTo>
                <a:cubicBezTo>
                  <a:pt x="2945" y="14400"/>
                  <a:pt x="2945" y="20400"/>
                  <a:pt x="2945" y="20400"/>
                </a:cubicBezTo>
                <a:close/>
                <a:moveTo>
                  <a:pt x="3436" y="13200"/>
                </a:moveTo>
                <a:lnTo>
                  <a:pt x="491" y="13200"/>
                </a:lnTo>
                <a:cubicBezTo>
                  <a:pt x="220" y="13200"/>
                  <a:pt x="0" y="13469"/>
                  <a:pt x="0" y="138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3436" y="21600"/>
                </a:lnTo>
                <a:cubicBezTo>
                  <a:pt x="3707" y="21600"/>
                  <a:pt x="3927" y="21332"/>
                  <a:pt x="3927" y="21000"/>
                </a:cubicBezTo>
                <a:lnTo>
                  <a:pt x="3927" y="13800"/>
                </a:lnTo>
                <a:cubicBezTo>
                  <a:pt x="3927" y="13469"/>
                  <a:pt x="3707" y="13200"/>
                  <a:pt x="3436" y="13200"/>
                </a:cubicBezTo>
              </a:path>
            </a:pathLst>
          </a:custGeom>
          <a:solidFill>
            <a:schemeClr val="accent4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marL="0" marR="0" lvl="0" indent="0" algn="l" defTabSz="4570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29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Lato Light" charset="0"/>
              <a:ea typeface="Lato Light" charset="0"/>
              <a:cs typeface="Lato Light" charset="0"/>
              <a:sym typeface="Gill Sans"/>
            </a:endParaRPr>
          </a:p>
        </p:txBody>
      </p:sp>
      <p:sp>
        <p:nvSpPr>
          <p:cNvPr id="99" name="Shape 2622"/>
          <p:cNvSpPr/>
          <p:nvPr/>
        </p:nvSpPr>
        <p:spPr>
          <a:xfrm>
            <a:off x="9371936" y="4713116"/>
            <a:ext cx="811570" cy="81157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9579" y="17044"/>
                </a:moveTo>
                <a:cubicBezTo>
                  <a:pt x="9428" y="17174"/>
                  <a:pt x="9252" y="17274"/>
                  <a:pt x="9050" y="17344"/>
                </a:cubicBezTo>
                <a:cubicBezTo>
                  <a:pt x="8849" y="17415"/>
                  <a:pt x="8636" y="17450"/>
                  <a:pt x="8413" y="17450"/>
                </a:cubicBezTo>
                <a:cubicBezTo>
                  <a:pt x="7887" y="17450"/>
                  <a:pt x="7488" y="17288"/>
                  <a:pt x="7214" y="16966"/>
                </a:cubicBezTo>
                <a:cubicBezTo>
                  <a:pt x="6941" y="16644"/>
                  <a:pt x="6797" y="16226"/>
                  <a:pt x="6782" y="15715"/>
                </a:cubicBezTo>
                <a:lnTo>
                  <a:pt x="5864" y="15715"/>
                </a:lnTo>
                <a:cubicBezTo>
                  <a:pt x="5857" y="16122"/>
                  <a:pt x="5913" y="16486"/>
                  <a:pt x="6032" y="16805"/>
                </a:cubicBezTo>
                <a:cubicBezTo>
                  <a:pt x="6151" y="17123"/>
                  <a:pt x="6321" y="17393"/>
                  <a:pt x="6545" y="17611"/>
                </a:cubicBezTo>
                <a:cubicBezTo>
                  <a:pt x="6767" y="17830"/>
                  <a:pt x="7038" y="17995"/>
                  <a:pt x="7355" y="18106"/>
                </a:cubicBezTo>
                <a:cubicBezTo>
                  <a:pt x="7671" y="18218"/>
                  <a:pt x="8024" y="18273"/>
                  <a:pt x="8413" y="18273"/>
                </a:cubicBezTo>
                <a:cubicBezTo>
                  <a:pt x="8773" y="18273"/>
                  <a:pt x="9113" y="18223"/>
                  <a:pt x="9434" y="18123"/>
                </a:cubicBezTo>
                <a:cubicBezTo>
                  <a:pt x="9754" y="18023"/>
                  <a:pt x="10033" y="17873"/>
                  <a:pt x="10271" y="17672"/>
                </a:cubicBezTo>
                <a:cubicBezTo>
                  <a:pt x="10509" y="17472"/>
                  <a:pt x="10697" y="17222"/>
                  <a:pt x="10837" y="16922"/>
                </a:cubicBezTo>
                <a:cubicBezTo>
                  <a:pt x="10978" y="16621"/>
                  <a:pt x="11048" y="16275"/>
                  <a:pt x="11048" y="15881"/>
                </a:cubicBezTo>
                <a:cubicBezTo>
                  <a:pt x="11048" y="15407"/>
                  <a:pt x="10935" y="14995"/>
                  <a:pt x="10708" y="14646"/>
                </a:cubicBezTo>
                <a:cubicBezTo>
                  <a:pt x="10481" y="14298"/>
                  <a:pt x="10134" y="14072"/>
                  <a:pt x="9666" y="13968"/>
                </a:cubicBezTo>
                <a:lnTo>
                  <a:pt x="9666" y="13946"/>
                </a:lnTo>
                <a:cubicBezTo>
                  <a:pt x="9968" y="13805"/>
                  <a:pt x="10220" y="13597"/>
                  <a:pt x="10422" y="13323"/>
                </a:cubicBezTo>
                <a:cubicBezTo>
                  <a:pt x="10624" y="13048"/>
                  <a:pt x="10724" y="12734"/>
                  <a:pt x="10724" y="12377"/>
                </a:cubicBezTo>
                <a:cubicBezTo>
                  <a:pt x="10724" y="12014"/>
                  <a:pt x="10665" y="11698"/>
                  <a:pt x="10546" y="11432"/>
                </a:cubicBezTo>
                <a:cubicBezTo>
                  <a:pt x="10427" y="11165"/>
                  <a:pt x="10263" y="10946"/>
                  <a:pt x="10055" y="10776"/>
                </a:cubicBezTo>
                <a:cubicBezTo>
                  <a:pt x="9846" y="10605"/>
                  <a:pt x="9599" y="10477"/>
                  <a:pt x="9315" y="10392"/>
                </a:cubicBezTo>
                <a:cubicBezTo>
                  <a:pt x="9030" y="10306"/>
                  <a:pt x="8722" y="10264"/>
                  <a:pt x="8391" y="10264"/>
                </a:cubicBezTo>
                <a:cubicBezTo>
                  <a:pt x="8010" y="10264"/>
                  <a:pt x="7673" y="10326"/>
                  <a:pt x="7382" y="10453"/>
                </a:cubicBezTo>
                <a:cubicBezTo>
                  <a:pt x="7090" y="10579"/>
                  <a:pt x="6847" y="10753"/>
                  <a:pt x="6653" y="10976"/>
                </a:cubicBezTo>
                <a:cubicBezTo>
                  <a:pt x="6459" y="11198"/>
                  <a:pt x="6309" y="11466"/>
                  <a:pt x="6204" y="11777"/>
                </a:cubicBezTo>
                <a:cubicBezTo>
                  <a:pt x="6100" y="12088"/>
                  <a:pt x="6040" y="12433"/>
                  <a:pt x="6026" y="12811"/>
                </a:cubicBezTo>
                <a:lnTo>
                  <a:pt x="6944" y="12811"/>
                </a:lnTo>
                <a:cubicBezTo>
                  <a:pt x="6944" y="12581"/>
                  <a:pt x="6972" y="12363"/>
                  <a:pt x="7031" y="12155"/>
                </a:cubicBezTo>
                <a:cubicBezTo>
                  <a:pt x="7088" y="11947"/>
                  <a:pt x="7177" y="11766"/>
                  <a:pt x="7296" y="11610"/>
                </a:cubicBezTo>
                <a:cubicBezTo>
                  <a:pt x="7414" y="11454"/>
                  <a:pt x="7565" y="11330"/>
                  <a:pt x="7749" y="11237"/>
                </a:cubicBezTo>
                <a:cubicBezTo>
                  <a:pt x="7932" y="11144"/>
                  <a:pt x="8147" y="11098"/>
                  <a:pt x="8391" y="11098"/>
                </a:cubicBezTo>
                <a:cubicBezTo>
                  <a:pt x="8780" y="11098"/>
                  <a:pt x="9104" y="11204"/>
                  <a:pt x="9364" y="11415"/>
                </a:cubicBezTo>
                <a:cubicBezTo>
                  <a:pt x="9623" y="11627"/>
                  <a:pt x="9752" y="11943"/>
                  <a:pt x="9752" y="12366"/>
                </a:cubicBezTo>
                <a:cubicBezTo>
                  <a:pt x="9752" y="12574"/>
                  <a:pt x="9713" y="12759"/>
                  <a:pt x="9634" y="12922"/>
                </a:cubicBezTo>
                <a:cubicBezTo>
                  <a:pt x="9554" y="13086"/>
                  <a:pt x="9448" y="13221"/>
                  <a:pt x="9315" y="13329"/>
                </a:cubicBezTo>
                <a:cubicBezTo>
                  <a:pt x="9182" y="13436"/>
                  <a:pt x="9027" y="13517"/>
                  <a:pt x="8851" y="13574"/>
                </a:cubicBezTo>
                <a:cubicBezTo>
                  <a:pt x="8674" y="13629"/>
                  <a:pt x="8488" y="13657"/>
                  <a:pt x="8294" y="13657"/>
                </a:cubicBezTo>
                <a:lnTo>
                  <a:pt x="7992" y="13657"/>
                </a:lnTo>
                <a:cubicBezTo>
                  <a:pt x="7963" y="13657"/>
                  <a:pt x="7930" y="13653"/>
                  <a:pt x="7895" y="13645"/>
                </a:cubicBezTo>
                <a:lnTo>
                  <a:pt x="7895" y="14447"/>
                </a:lnTo>
                <a:cubicBezTo>
                  <a:pt x="8067" y="14424"/>
                  <a:pt x="8251" y="14413"/>
                  <a:pt x="8445" y="14413"/>
                </a:cubicBezTo>
                <a:cubicBezTo>
                  <a:pt x="8676" y="14413"/>
                  <a:pt x="8890" y="14444"/>
                  <a:pt x="9088" y="14507"/>
                </a:cubicBezTo>
                <a:cubicBezTo>
                  <a:pt x="9286" y="14571"/>
                  <a:pt x="9457" y="14667"/>
                  <a:pt x="9601" y="14797"/>
                </a:cubicBezTo>
                <a:cubicBezTo>
                  <a:pt x="9745" y="14927"/>
                  <a:pt x="9860" y="15086"/>
                  <a:pt x="9947" y="15275"/>
                </a:cubicBezTo>
                <a:cubicBezTo>
                  <a:pt x="10033" y="15464"/>
                  <a:pt x="10076" y="15682"/>
                  <a:pt x="10076" y="15926"/>
                </a:cubicBezTo>
                <a:cubicBezTo>
                  <a:pt x="10076" y="16163"/>
                  <a:pt x="10031" y="16377"/>
                  <a:pt x="9941" y="16565"/>
                </a:cubicBezTo>
                <a:cubicBezTo>
                  <a:pt x="9851" y="16754"/>
                  <a:pt x="9731" y="16914"/>
                  <a:pt x="9579" y="17044"/>
                </a:cubicBezTo>
                <a:moveTo>
                  <a:pt x="14257" y="18151"/>
                </a:moveTo>
                <a:lnTo>
                  <a:pt x="15175" y="18151"/>
                </a:lnTo>
                <a:lnTo>
                  <a:pt x="15175" y="10264"/>
                </a:lnTo>
                <a:lnTo>
                  <a:pt x="14473" y="10264"/>
                </a:lnTo>
                <a:cubicBezTo>
                  <a:pt x="14422" y="10561"/>
                  <a:pt x="14329" y="10805"/>
                  <a:pt x="14192" y="10998"/>
                </a:cubicBezTo>
                <a:cubicBezTo>
                  <a:pt x="14055" y="11191"/>
                  <a:pt x="13888" y="11343"/>
                  <a:pt x="13690" y="11454"/>
                </a:cubicBezTo>
                <a:cubicBezTo>
                  <a:pt x="13492" y="11565"/>
                  <a:pt x="13271" y="11641"/>
                  <a:pt x="13026" y="11682"/>
                </a:cubicBezTo>
                <a:cubicBezTo>
                  <a:pt x="12781" y="11723"/>
                  <a:pt x="12529" y="11743"/>
                  <a:pt x="12270" y="11743"/>
                </a:cubicBezTo>
                <a:lnTo>
                  <a:pt x="12270" y="12499"/>
                </a:lnTo>
                <a:lnTo>
                  <a:pt x="14257" y="12499"/>
                </a:lnTo>
                <a:cubicBezTo>
                  <a:pt x="14257" y="12499"/>
                  <a:pt x="14257" y="18151"/>
                  <a:pt x="14257" y="18151"/>
                </a:cubicBezTo>
                <a:close/>
                <a:moveTo>
                  <a:pt x="20618" y="6873"/>
                </a:moveTo>
                <a:lnTo>
                  <a:pt x="982" y="6873"/>
                </a:lnTo>
                <a:lnTo>
                  <a:pt x="982" y="3928"/>
                </a:lnTo>
                <a:cubicBezTo>
                  <a:pt x="982" y="3385"/>
                  <a:pt x="1421" y="2945"/>
                  <a:pt x="1964" y="2945"/>
                </a:cubicBezTo>
                <a:lnTo>
                  <a:pt x="3927" y="2945"/>
                </a:lnTo>
                <a:lnTo>
                  <a:pt x="3927" y="4418"/>
                </a:lnTo>
                <a:cubicBezTo>
                  <a:pt x="3927" y="4690"/>
                  <a:pt x="4147" y="4909"/>
                  <a:pt x="4418" y="4909"/>
                </a:cubicBezTo>
                <a:cubicBezTo>
                  <a:pt x="4690" y="4909"/>
                  <a:pt x="4909" y="4690"/>
                  <a:pt x="4909" y="4418"/>
                </a:cubicBezTo>
                <a:lnTo>
                  <a:pt x="4909" y="2945"/>
                </a:lnTo>
                <a:lnTo>
                  <a:pt x="16691" y="2945"/>
                </a:lnTo>
                <a:lnTo>
                  <a:pt x="16691" y="4418"/>
                </a:lnTo>
                <a:cubicBezTo>
                  <a:pt x="16691" y="4690"/>
                  <a:pt x="16910" y="4909"/>
                  <a:pt x="17182" y="4909"/>
                </a:cubicBezTo>
                <a:cubicBezTo>
                  <a:pt x="17453" y="4909"/>
                  <a:pt x="17673" y="4690"/>
                  <a:pt x="17673" y="4418"/>
                </a:cubicBezTo>
                <a:lnTo>
                  <a:pt x="17673" y="2945"/>
                </a:lnTo>
                <a:lnTo>
                  <a:pt x="19636" y="2945"/>
                </a:lnTo>
                <a:cubicBezTo>
                  <a:pt x="20179" y="2945"/>
                  <a:pt x="20618" y="3385"/>
                  <a:pt x="20618" y="3928"/>
                </a:cubicBezTo>
                <a:cubicBezTo>
                  <a:pt x="20618" y="3928"/>
                  <a:pt x="20618" y="6873"/>
                  <a:pt x="20618" y="6873"/>
                </a:cubicBezTo>
                <a:close/>
                <a:moveTo>
                  <a:pt x="20618" y="19636"/>
                </a:moveTo>
                <a:cubicBezTo>
                  <a:pt x="20618" y="20179"/>
                  <a:pt x="20179" y="20618"/>
                  <a:pt x="19636" y="20618"/>
                </a:cubicBezTo>
                <a:lnTo>
                  <a:pt x="1964" y="20618"/>
                </a:lnTo>
                <a:cubicBezTo>
                  <a:pt x="1421" y="20618"/>
                  <a:pt x="982" y="20179"/>
                  <a:pt x="982" y="19636"/>
                </a:cubicBezTo>
                <a:lnTo>
                  <a:pt x="982" y="7855"/>
                </a:lnTo>
                <a:lnTo>
                  <a:pt x="20618" y="7855"/>
                </a:lnTo>
                <a:cubicBezTo>
                  <a:pt x="20618" y="7855"/>
                  <a:pt x="20618" y="19636"/>
                  <a:pt x="20618" y="19636"/>
                </a:cubicBezTo>
                <a:close/>
                <a:moveTo>
                  <a:pt x="19636" y="1964"/>
                </a:moveTo>
                <a:lnTo>
                  <a:pt x="17673" y="1964"/>
                </a:lnTo>
                <a:lnTo>
                  <a:pt x="17673" y="491"/>
                </a:lnTo>
                <a:cubicBezTo>
                  <a:pt x="17673" y="220"/>
                  <a:pt x="17453" y="0"/>
                  <a:pt x="17182" y="0"/>
                </a:cubicBezTo>
                <a:cubicBezTo>
                  <a:pt x="16910" y="0"/>
                  <a:pt x="16691" y="220"/>
                  <a:pt x="16691" y="491"/>
                </a:cubicBezTo>
                <a:lnTo>
                  <a:pt x="16691" y="1964"/>
                </a:lnTo>
                <a:lnTo>
                  <a:pt x="4909" y="1964"/>
                </a:lnTo>
                <a:lnTo>
                  <a:pt x="4909" y="491"/>
                </a:lnTo>
                <a:cubicBezTo>
                  <a:pt x="4909" y="220"/>
                  <a:pt x="4690" y="0"/>
                  <a:pt x="4418" y="0"/>
                </a:cubicBezTo>
                <a:cubicBezTo>
                  <a:pt x="4147" y="0"/>
                  <a:pt x="3927" y="220"/>
                  <a:pt x="3927" y="491"/>
                </a:cubicBezTo>
                <a:lnTo>
                  <a:pt x="3927" y="1964"/>
                </a:lnTo>
                <a:lnTo>
                  <a:pt x="1964" y="1964"/>
                </a:lnTo>
                <a:cubicBezTo>
                  <a:pt x="879" y="1964"/>
                  <a:pt x="0" y="2843"/>
                  <a:pt x="0" y="3928"/>
                </a:cubicBezTo>
                <a:lnTo>
                  <a:pt x="0" y="19636"/>
                </a:lnTo>
                <a:cubicBezTo>
                  <a:pt x="0" y="20721"/>
                  <a:pt x="879" y="21600"/>
                  <a:pt x="1964" y="21600"/>
                </a:cubicBezTo>
                <a:lnTo>
                  <a:pt x="19636" y="21600"/>
                </a:lnTo>
                <a:cubicBezTo>
                  <a:pt x="20721" y="21600"/>
                  <a:pt x="21600" y="20721"/>
                  <a:pt x="21600" y="19636"/>
                </a:cubicBezTo>
                <a:lnTo>
                  <a:pt x="21600" y="3928"/>
                </a:lnTo>
                <a:cubicBezTo>
                  <a:pt x="21600" y="2843"/>
                  <a:pt x="20721" y="1964"/>
                  <a:pt x="19636" y="1964"/>
                </a:cubicBezTo>
              </a:path>
            </a:pathLst>
          </a:custGeom>
          <a:solidFill>
            <a:schemeClr val="accent2"/>
          </a:solidFill>
          <a:ln w="12700">
            <a:miter lim="400000"/>
          </a:ln>
        </p:spPr>
        <p:txBody>
          <a:bodyPr lIns="38090" tIns="38090" rIns="38090" bIns="38090" anchor="ctr"/>
          <a:lstStyle/>
          <a:p>
            <a:pPr marL="0" marR="0" lvl="0" indent="0" algn="l" defTabSz="457063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kumimoji="0" sz="2999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>
                <a:outerShdw blurRad="38100" dist="12700" dir="5400000" rotWithShape="0">
                  <a:srgbClr val="000000">
                    <a:alpha val="50000"/>
                  </a:srgbClr>
                </a:outerShdw>
              </a:effectLst>
              <a:uLnTx/>
              <a:uFillTx/>
              <a:latin typeface="Lato Light" charset="0"/>
              <a:ea typeface="Lato Light" charset="0"/>
              <a:cs typeface="Lato Light" charset="0"/>
              <a:sym typeface="Gill Sans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13598257" y="6224264"/>
            <a:ext cx="1617559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Bold" charset="0"/>
                <a:cs typeface="Lato Bold" charset="0"/>
              </a:rPr>
              <a:t>DETAILS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Lato Bold" charset="0"/>
                <a:ea typeface="Lato Bold" charset="0"/>
                <a:cs typeface="Lato Bold" charset="0"/>
              </a:rPr>
              <a:t> 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9476997" y="8896048"/>
            <a:ext cx="6014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Bold" charset="0"/>
                <a:cs typeface="Lato Bold" charset="0"/>
              </a:rPr>
              <a:t>02</a:t>
            </a:r>
          </a:p>
        </p:txBody>
      </p:sp>
      <p:sp>
        <p:nvSpPr>
          <p:cNvPr id="108" name="TextBox 107"/>
          <p:cNvSpPr txBox="1"/>
          <p:nvPr/>
        </p:nvSpPr>
        <p:spPr>
          <a:xfrm>
            <a:off x="18309698" y="6224264"/>
            <a:ext cx="144699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Bold" charset="0"/>
                <a:cs typeface="Lato Bold" charset="0"/>
              </a:rPr>
              <a:t>OBJECT</a:t>
            </a:r>
          </a:p>
        </p:txBody>
      </p:sp>
      <p:sp>
        <p:nvSpPr>
          <p:cNvPr id="110" name="TextBox 109"/>
          <p:cNvSpPr txBox="1"/>
          <p:nvPr/>
        </p:nvSpPr>
        <p:spPr>
          <a:xfrm>
            <a:off x="9054553" y="6224264"/>
            <a:ext cx="144699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Bold" charset="0"/>
                <a:cs typeface="Lato Bold" charset="0"/>
              </a:rPr>
              <a:t>OBJECT</a:t>
            </a:r>
          </a:p>
        </p:txBody>
      </p:sp>
      <p:sp>
        <p:nvSpPr>
          <p:cNvPr id="112" name="TextBox 111"/>
          <p:cNvSpPr txBox="1"/>
          <p:nvPr/>
        </p:nvSpPr>
        <p:spPr>
          <a:xfrm>
            <a:off x="4136972" y="6224264"/>
            <a:ext cx="2097048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200" b="1" dirty="0">
                <a:solidFill>
                  <a:prstClr val="white"/>
                </a:solidFill>
                <a:latin typeface="+mn-lt"/>
                <a:ea typeface="Lato Bold" charset="0"/>
                <a:cs typeface="Lato Bold" charset="0"/>
              </a:rPr>
              <a:t>STANDARD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+mn-lt"/>
              <a:ea typeface="Lato Bold" charset="0"/>
              <a:cs typeface="Lato Bold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14105981" y="8896048"/>
            <a:ext cx="6014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Bold" charset="0"/>
                <a:cs typeface="Lato Bold" charset="0"/>
              </a:rPr>
              <a:t>03</a:t>
            </a:r>
          </a:p>
        </p:txBody>
      </p:sp>
      <p:sp>
        <p:nvSpPr>
          <p:cNvPr id="114" name="TextBox 113"/>
          <p:cNvSpPr txBox="1"/>
          <p:nvPr/>
        </p:nvSpPr>
        <p:spPr>
          <a:xfrm>
            <a:off x="18726489" y="8896048"/>
            <a:ext cx="6014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Bold" charset="0"/>
                <a:cs typeface="Lato Bold" charset="0"/>
              </a:rPr>
              <a:t>04</a:t>
            </a:r>
          </a:p>
        </p:txBody>
      </p:sp>
      <p:sp>
        <p:nvSpPr>
          <p:cNvPr id="115" name="TextBox 114"/>
          <p:cNvSpPr txBox="1"/>
          <p:nvPr/>
        </p:nvSpPr>
        <p:spPr>
          <a:xfrm>
            <a:off x="4884770" y="8896048"/>
            <a:ext cx="601447" cy="584775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+mn-lt"/>
                <a:ea typeface="Lato Bold" charset="0"/>
                <a:cs typeface="Lato Bold" charset="0"/>
              </a:rPr>
              <a:t>01</a:t>
            </a:r>
          </a:p>
        </p:txBody>
      </p:sp>
      <p:sp>
        <p:nvSpPr>
          <p:cNvPr id="29" name="TextBox 28"/>
          <p:cNvSpPr txBox="1"/>
          <p:nvPr/>
        </p:nvSpPr>
        <p:spPr>
          <a:xfrm>
            <a:off x="8710006" y="1023157"/>
            <a:ext cx="6957638" cy="1446532"/>
          </a:xfrm>
          <a:prstGeom prst="rect">
            <a:avLst/>
          </a:prstGeom>
          <a:noFill/>
        </p:spPr>
        <p:txBody>
          <a:bodyPr wrap="none" lIns="91422" tIns="45711" rIns="91422" bIns="45711" rtlCol="0">
            <a:spAutoFit/>
          </a:bodyPr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MY" sz="8800" b="1" i="0" u="none" strike="noStrike" kern="1200" cap="none" spc="0" normalizeH="0" baseline="0" noProof="0" dirty="0">
                <a:ln>
                  <a:noFill/>
                </a:ln>
                <a:solidFill>
                  <a:srgbClr val="445469"/>
                </a:solidFill>
                <a:effectLst/>
                <a:uLnTx/>
                <a:uFillTx/>
                <a:latin typeface="+mn-lt"/>
                <a:ea typeface="Lato" charset="0"/>
                <a:cs typeface="Lato" charset="0"/>
              </a:rPr>
              <a:t>APA</a:t>
            </a:r>
            <a:r>
              <a:rPr kumimoji="0" lang="en-MY" sz="8800" b="1" i="0" u="none" strike="noStrike" kern="1200" cap="none" spc="0" normalizeH="0" noProof="0" dirty="0">
                <a:ln>
                  <a:noFill/>
                </a:ln>
                <a:solidFill>
                  <a:srgbClr val="445469"/>
                </a:solidFill>
                <a:effectLst/>
                <a:uLnTx/>
                <a:uFillTx/>
                <a:latin typeface="+mn-lt"/>
                <a:ea typeface="Lato" charset="0"/>
                <a:cs typeface="Lato" charset="0"/>
              </a:rPr>
              <a:t> ITU SODO</a:t>
            </a:r>
            <a:endParaRPr kumimoji="0" lang="id-ID" sz="8800" b="1" i="0" u="none" strike="noStrike" kern="1200" cap="none" spc="0" normalizeH="0" baseline="0" noProof="0" dirty="0">
              <a:ln>
                <a:noFill/>
              </a:ln>
              <a:solidFill>
                <a:srgbClr val="445469"/>
              </a:solidFill>
              <a:effectLst/>
              <a:uLnTx/>
              <a:uFillTx/>
              <a:latin typeface="+mn-lt"/>
              <a:ea typeface="Lato" charset="0"/>
              <a:cs typeface="Lato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11432898" y="2470667"/>
            <a:ext cx="1553038" cy="91437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91339" tIns="45672" rIns="91339" bIns="45672" rtlCol="0" anchor="ctr"/>
          <a:lstStyle/>
          <a:p>
            <a:pPr marL="0" marR="0" lvl="0" indent="0" algn="ctr" defTabSz="182843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9BBB5C"/>
              </a:solidFill>
              <a:effectLst/>
              <a:uLnTx/>
              <a:uFillTx/>
              <a:latin typeface="Lato Light" charset="0"/>
              <a:ea typeface="+mn-ea"/>
              <a:cs typeface="+mn-cs"/>
            </a:endParaRPr>
          </a:p>
        </p:txBody>
      </p:sp>
      <p:grpSp>
        <p:nvGrpSpPr>
          <p:cNvPr id="32" name="Group 31"/>
          <p:cNvGrpSpPr>
            <a:grpSpLocks noChangeAspect="1"/>
          </p:cNvGrpSpPr>
          <p:nvPr/>
        </p:nvGrpSpPr>
        <p:grpSpPr>
          <a:xfrm>
            <a:off x="13683414" y="2792268"/>
            <a:ext cx="1291827" cy="1291827"/>
            <a:chOff x="1382807" y="174388"/>
            <a:chExt cx="3025589" cy="3025588"/>
          </a:xfrm>
        </p:grpSpPr>
        <p:sp>
          <p:nvSpPr>
            <p:cNvPr id="33" name="Rectangle 32"/>
            <p:cNvSpPr/>
            <p:nvPr/>
          </p:nvSpPr>
          <p:spPr>
            <a:xfrm>
              <a:off x="1382807" y="174388"/>
              <a:ext cx="3025588" cy="3025588"/>
            </a:xfrm>
            <a:prstGeom prst="rect">
              <a:avLst/>
            </a:prstGeom>
            <a:solidFill>
              <a:schemeClr val="accent3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Freeform 33"/>
            <p:cNvSpPr/>
            <p:nvPr/>
          </p:nvSpPr>
          <p:spPr>
            <a:xfrm>
              <a:off x="2189699" y="1032250"/>
              <a:ext cx="2218697" cy="2167726"/>
            </a:xfrm>
            <a:custGeom>
              <a:avLst/>
              <a:gdLst>
                <a:gd name="connsiteX0" fmla="*/ 347336 w 2218697"/>
                <a:gd name="connsiteY0" fmla="*/ 58012 h 2167726"/>
                <a:gd name="connsiteX1" fmla="*/ 544659 w 2218697"/>
                <a:gd name="connsiteY1" fmla="*/ 58012 h 2167726"/>
                <a:gd name="connsiteX2" fmla="*/ 834708 w 2218697"/>
                <a:gd name="connsiteY2" fmla="*/ 106230 h 2167726"/>
                <a:gd name="connsiteX3" fmla="*/ 1015711 w 2218697"/>
                <a:gd name="connsiteY3" fmla="*/ 240498 h 2167726"/>
                <a:gd name="connsiteX4" fmla="*/ 1118082 w 2218697"/>
                <a:gd name="connsiteY4" fmla="*/ 443756 h 2167726"/>
                <a:gd name="connsiteX5" fmla="*/ 1149980 w 2218697"/>
                <a:gd name="connsiteY5" fmla="*/ 697456 h 2167726"/>
                <a:gd name="connsiteX6" fmla="*/ 1113631 w 2218697"/>
                <a:gd name="connsiteY6" fmla="*/ 988248 h 2167726"/>
                <a:gd name="connsiteX7" fmla="*/ 1003842 w 2218697"/>
                <a:gd name="connsiteY7" fmla="*/ 1196698 h 2167726"/>
                <a:gd name="connsiteX8" fmla="*/ 820614 w 2218697"/>
                <a:gd name="connsiteY8" fmla="*/ 1322065 h 2167726"/>
                <a:gd name="connsiteX9" fmla="*/ 550593 w 2218697"/>
                <a:gd name="connsiteY9" fmla="*/ 1363607 h 2167726"/>
                <a:gd name="connsiteX10" fmla="*/ 347336 w 2218697"/>
                <a:gd name="connsiteY10" fmla="*/ 1363607 h 2167726"/>
                <a:gd name="connsiteX11" fmla="*/ 1311292 w 2218697"/>
                <a:gd name="connsiteY11" fmla="*/ 0 h 2167726"/>
                <a:gd name="connsiteX12" fmla="*/ 2218697 w 2218697"/>
                <a:gd name="connsiteY12" fmla="*/ 787144 h 2167726"/>
                <a:gd name="connsiteX13" fmla="*/ 2218697 w 2218697"/>
                <a:gd name="connsiteY13" fmla="*/ 2167726 h 2167726"/>
                <a:gd name="connsiteX14" fmla="*/ 599219 w 2218697"/>
                <a:gd name="connsiteY14" fmla="*/ 2167726 h 2167726"/>
                <a:gd name="connsiteX15" fmla="*/ 0 w 2218697"/>
                <a:gd name="connsiteY15" fmla="*/ 1647924 h 2167726"/>
                <a:gd name="connsiteX16" fmla="*/ 29283 w 2218697"/>
                <a:gd name="connsiteY16" fmla="*/ 1664969 h 2167726"/>
                <a:gd name="connsiteX17" fmla="*/ 74348 w 2218697"/>
                <a:gd name="connsiteY17" fmla="*/ 1672202 h 2167726"/>
                <a:gd name="connsiteX18" fmla="*/ 532790 w 2218697"/>
                <a:gd name="connsiteY18" fmla="*/ 1672202 h 2167726"/>
                <a:gd name="connsiteX19" fmla="*/ 972686 w 2218697"/>
                <a:gd name="connsiteY19" fmla="*/ 1616566 h 2167726"/>
                <a:gd name="connsiteX20" fmla="*/ 1286474 w 2218697"/>
                <a:gd name="connsiteY20" fmla="*/ 1442239 h 2167726"/>
                <a:gd name="connsiteX21" fmla="*/ 1484538 w 2218697"/>
                <a:gd name="connsiteY21" fmla="*/ 1135869 h 2167726"/>
                <a:gd name="connsiteX22" fmla="*/ 1553527 w 2218697"/>
                <a:gd name="connsiteY22" fmla="*/ 684104 h 2167726"/>
                <a:gd name="connsiteX23" fmla="*/ 1489731 w 2218697"/>
                <a:gd name="connsiteY23" fmla="*/ 282040 h 2167726"/>
                <a:gd name="connsiteX24" fmla="*/ 1411284 w 2218697"/>
                <a:gd name="connsiteY24" fmla="*/ 122364 h 2167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218697" h="2167726">
                  <a:moveTo>
                    <a:pt x="347336" y="58012"/>
                  </a:moveTo>
                  <a:lnTo>
                    <a:pt x="544659" y="58012"/>
                  </a:lnTo>
                  <a:cubicBezTo>
                    <a:pt x="664338" y="58012"/>
                    <a:pt x="761021" y="74084"/>
                    <a:pt x="834708" y="106230"/>
                  </a:cubicBezTo>
                  <a:cubicBezTo>
                    <a:pt x="908395" y="138375"/>
                    <a:pt x="968729" y="183131"/>
                    <a:pt x="1015711" y="240498"/>
                  </a:cubicBezTo>
                  <a:cubicBezTo>
                    <a:pt x="1062693" y="297865"/>
                    <a:pt x="1096816" y="365618"/>
                    <a:pt x="1118082" y="443756"/>
                  </a:cubicBezTo>
                  <a:cubicBezTo>
                    <a:pt x="1139347" y="521894"/>
                    <a:pt x="1149980" y="606460"/>
                    <a:pt x="1149980" y="697456"/>
                  </a:cubicBezTo>
                  <a:cubicBezTo>
                    <a:pt x="1149980" y="808234"/>
                    <a:pt x="1137863" y="905165"/>
                    <a:pt x="1113631" y="988248"/>
                  </a:cubicBezTo>
                  <a:cubicBezTo>
                    <a:pt x="1089398" y="1071331"/>
                    <a:pt x="1052802" y="1140815"/>
                    <a:pt x="1003842" y="1196698"/>
                  </a:cubicBezTo>
                  <a:cubicBezTo>
                    <a:pt x="954882" y="1252581"/>
                    <a:pt x="893806" y="1294370"/>
                    <a:pt x="820614" y="1322065"/>
                  </a:cubicBezTo>
                  <a:cubicBezTo>
                    <a:pt x="747421" y="1349759"/>
                    <a:pt x="657414" y="1363607"/>
                    <a:pt x="550593" y="1363607"/>
                  </a:cubicBezTo>
                  <a:lnTo>
                    <a:pt x="347336" y="1363607"/>
                  </a:lnTo>
                  <a:close/>
                  <a:moveTo>
                    <a:pt x="1311292" y="0"/>
                  </a:moveTo>
                  <a:lnTo>
                    <a:pt x="2218697" y="787144"/>
                  </a:lnTo>
                  <a:lnTo>
                    <a:pt x="2218697" y="2167726"/>
                  </a:lnTo>
                  <a:lnTo>
                    <a:pt x="599219" y="2167726"/>
                  </a:lnTo>
                  <a:lnTo>
                    <a:pt x="0" y="1647924"/>
                  </a:lnTo>
                  <a:lnTo>
                    <a:pt x="29283" y="1664969"/>
                  </a:lnTo>
                  <a:cubicBezTo>
                    <a:pt x="43006" y="1669791"/>
                    <a:pt x="58028" y="1672202"/>
                    <a:pt x="74348" y="1672202"/>
                  </a:cubicBezTo>
                  <a:lnTo>
                    <a:pt x="532790" y="1672202"/>
                  </a:lnTo>
                  <a:cubicBezTo>
                    <a:pt x="702913" y="1672202"/>
                    <a:pt x="849545" y="1653656"/>
                    <a:pt x="972686" y="1616566"/>
                  </a:cubicBezTo>
                  <a:cubicBezTo>
                    <a:pt x="1095827" y="1579475"/>
                    <a:pt x="1200423" y="1521366"/>
                    <a:pt x="1286474" y="1442239"/>
                  </a:cubicBezTo>
                  <a:cubicBezTo>
                    <a:pt x="1372524" y="1363112"/>
                    <a:pt x="1438546" y="1260989"/>
                    <a:pt x="1484538" y="1135869"/>
                  </a:cubicBezTo>
                  <a:cubicBezTo>
                    <a:pt x="1530531" y="1010750"/>
                    <a:pt x="1553527" y="860161"/>
                    <a:pt x="1553527" y="684104"/>
                  </a:cubicBezTo>
                  <a:cubicBezTo>
                    <a:pt x="1553527" y="531784"/>
                    <a:pt x="1532262" y="397763"/>
                    <a:pt x="1489731" y="282040"/>
                  </a:cubicBezTo>
                  <a:cubicBezTo>
                    <a:pt x="1468466" y="224179"/>
                    <a:pt x="1442317" y="170953"/>
                    <a:pt x="1411284" y="122364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Freeform 34"/>
            <p:cNvSpPr/>
            <p:nvPr/>
          </p:nvSpPr>
          <p:spPr>
            <a:xfrm>
              <a:off x="2148324" y="784634"/>
              <a:ext cx="1594902" cy="1919818"/>
            </a:xfrm>
            <a:custGeom>
              <a:avLst/>
              <a:gdLst/>
              <a:ahLst/>
              <a:cxnLst/>
              <a:rect l="l" t="t" r="r" b="b"/>
              <a:pathLst>
                <a:path w="1594902" h="1919818">
                  <a:moveTo>
                    <a:pt x="115723" y="0"/>
                  </a:moveTo>
                  <a:lnTo>
                    <a:pt x="608288" y="0"/>
                  </a:lnTo>
                  <a:cubicBezTo>
                    <a:pt x="779400" y="0"/>
                    <a:pt x="924549" y="20029"/>
                    <a:pt x="1043733" y="60087"/>
                  </a:cubicBezTo>
                  <a:cubicBezTo>
                    <a:pt x="1162918" y="100145"/>
                    <a:pt x="1263311" y="159490"/>
                    <a:pt x="1344910" y="238123"/>
                  </a:cubicBezTo>
                  <a:cubicBezTo>
                    <a:pt x="1426510" y="316755"/>
                    <a:pt x="1488575" y="413933"/>
                    <a:pt x="1531106" y="529656"/>
                  </a:cubicBezTo>
                  <a:cubicBezTo>
                    <a:pt x="1573637" y="645379"/>
                    <a:pt x="1594902" y="779400"/>
                    <a:pt x="1594902" y="931720"/>
                  </a:cubicBezTo>
                  <a:cubicBezTo>
                    <a:pt x="1594902" y="1107777"/>
                    <a:pt x="1571906" y="1258366"/>
                    <a:pt x="1525913" y="1383485"/>
                  </a:cubicBezTo>
                  <a:cubicBezTo>
                    <a:pt x="1479921" y="1508605"/>
                    <a:pt x="1413899" y="1610728"/>
                    <a:pt x="1327849" y="1689855"/>
                  </a:cubicBezTo>
                  <a:cubicBezTo>
                    <a:pt x="1241798" y="1768982"/>
                    <a:pt x="1137202" y="1827091"/>
                    <a:pt x="1014061" y="1864182"/>
                  </a:cubicBezTo>
                  <a:cubicBezTo>
                    <a:pt x="890920" y="1901272"/>
                    <a:pt x="744288" y="1919818"/>
                    <a:pt x="574165" y="1919818"/>
                  </a:cubicBezTo>
                  <a:lnTo>
                    <a:pt x="115723" y="1919818"/>
                  </a:lnTo>
                  <a:cubicBezTo>
                    <a:pt x="83083" y="1919818"/>
                    <a:pt x="55636" y="1910174"/>
                    <a:pt x="33381" y="1890887"/>
                  </a:cubicBezTo>
                  <a:cubicBezTo>
                    <a:pt x="11127" y="1871600"/>
                    <a:pt x="0" y="1840196"/>
                    <a:pt x="0" y="1796676"/>
                  </a:cubicBezTo>
                  <a:lnTo>
                    <a:pt x="0" y="123141"/>
                  </a:lnTo>
                  <a:cubicBezTo>
                    <a:pt x="0" y="79621"/>
                    <a:pt x="11127" y="48218"/>
                    <a:pt x="33381" y="28931"/>
                  </a:cubicBezTo>
                  <a:cubicBezTo>
                    <a:pt x="55636" y="9643"/>
                    <a:pt x="83083" y="0"/>
                    <a:pt x="115723" y="0"/>
                  </a:cubicBezTo>
                  <a:close/>
                  <a:moveTo>
                    <a:pt x="388711" y="305628"/>
                  </a:moveTo>
                  <a:lnTo>
                    <a:pt x="388711" y="1611223"/>
                  </a:lnTo>
                  <a:lnTo>
                    <a:pt x="591968" y="1611223"/>
                  </a:lnTo>
                  <a:cubicBezTo>
                    <a:pt x="698789" y="1611223"/>
                    <a:pt x="788796" y="1597375"/>
                    <a:pt x="861989" y="1569681"/>
                  </a:cubicBezTo>
                  <a:cubicBezTo>
                    <a:pt x="935181" y="1541986"/>
                    <a:pt x="996257" y="1500197"/>
                    <a:pt x="1045217" y="1444314"/>
                  </a:cubicBezTo>
                  <a:cubicBezTo>
                    <a:pt x="1094177" y="1388431"/>
                    <a:pt x="1130773" y="1318947"/>
                    <a:pt x="1155006" y="1235864"/>
                  </a:cubicBezTo>
                  <a:cubicBezTo>
                    <a:pt x="1179238" y="1152781"/>
                    <a:pt x="1191355" y="1055850"/>
                    <a:pt x="1191355" y="945072"/>
                  </a:cubicBezTo>
                  <a:cubicBezTo>
                    <a:pt x="1191355" y="854076"/>
                    <a:pt x="1180722" y="769510"/>
                    <a:pt x="1159457" y="691372"/>
                  </a:cubicBezTo>
                  <a:cubicBezTo>
                    <a:pt x="1138191" y="613234"/>
                    <a:pt x="1104068" y="545481"/>
                    <a:pt x="1057086" y="488114"/>
                  </a:cubicBezTo>
                  <a:cubicBezTo>
                    <a:pt x="1010104" y="430747"/>
                    <a:pt x="949770" y="385991"/>
                    <a:pt x="876083" y="353846"/>
                  </a:cubicBezTo>
                  <a:cubicBezTo>
                    <a:pt x="802396" y="321700"/>
                    <a:pt x="705713" y="305628"/>
                    <a:pt x="586034" y="305628"/>
                  </a:cubicBezTo>
                  <a:lnTo>
                    <a:pt x="388711" y="305628"/>
                  </a:ln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6" name="Group 35"/>
          <p:cNvGrpSpPr>
            <a:grpSpLocks noChangeAspect="1"/>
          </p:cNvGrpSpPr>
          <p:nvPr/>
        </p:nvGrpSpPr>
        <p:grpSpPr>
          <a:xfrm>
            <a:off x="9131807" y="2811597"/>
            <a:ext cx="1291827" cy="1291827"/>
            <a:chOff x="1382806" y="174812"/>
            <a:chExt cx="3025588" cy="3025589"/>
          </a:xfrm>
        </p:grpSpPr>
        <p:sp>
          <p:nvSpPr>
            <p:cNvPr id="37" name="Rectangle 36"/>
            <p:cNvSpPr/>
            <p:nvPr/>
          </p:nvSpPr>
          <p:spPr>
            <a:xfrm>
              <a:off x="1382806" y="174812"/>
              <a:ext cx="3025588" cy="3025588"/>
            </a:xfrm>
            <a:prstGeom prst="rect">
              <a:avLst/>
            </a:prstGeom>
            <a:solidFill>
              <a:srgbClr val="92D05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273445" y="987562"/>
              <a:ext cx="2134948" cy="2212839"/>
            </a:xfrm>
            <a:custGeom>
              <a:avLst/>
              <a:gdLst>
                <a:gd name="connsiteX0" fmla="*/ 627680 w 2134948"/>
                <a:gd name="connsiteY0" fmla="*/ 83837 h 2212839"/>
                <a:gd name="connsiteX1" fmla="*/ 865061 w 2134948"/>
                <a:gd name="connsiteY1" fmla="*/ 132055 h 2212839"/>
                <a:gd name="connsiteX2" fmla="*/ 1017133 w 2134948"/>
                <a:gd name="connsiteY2" fmla="*/ 268549 h 2212839"/>
                <a:gd name="connsiteX3" fmla="*/ 1097991 w 2134948"/>
                <a:gd name="connsiteY3" fmla="*/ 480708 h 2212839"/>
                <a:gd name="connsiteX4" fmla="*/ 1121729 w 2134948"/>
                <a:gd name="connsiteY4" fmla="*/ 755921 h 2212839"/>
                <a:gd name="connsiteX5" fmla="*/ 1097249 w 2134948"/>
                <a:gd name="connsiteY5" fmla="*/ 1016298 h 2212839"/>
                <a:gd name="connsiteX6" fmla="*/ 1013424 w 2134948"/>
                <a:gd name="connsiteY6" fmla="*/ 1230683 h 2212839"/>
                <a:gd name="connsiteX7" fmla="*/ 857643 w 2134948"/>
                <a:gd name="connsiteY7" fmla="*/ 1376079 h 2212839"/>
                <a:gd name="connsiteX8" fmla="*/ 617295 w 2134948"/>
                <a:gd name="connsiteY8" fmla="*/ 1429489 h 2212839"/>
                <a:gd name="connsiteX9" fmla="*/ 378430 w 2134948"/>
                <a:gd name="connsiteY9" fmla="*/ 1382755 h 2212839"/>
                <a:gd name="connsiteX10" fmla="*/ 227100 w 2134948"/>
                <a:gd name="connsiteY10" fmla="*/ 1247003 h 2212839"/>
                <a:gd name="connsiteX11" fmla="*/ 146984 w 2134948"/>
                <a:gd name="connsiteY11" fmla="*/ 1032618 h 2212839"/>
                <a:gd name="connsiteX12" fmla="*/ 123246 w 2134948"/>
                <a:gd name="connsiteY12" fmla="*/ 749987 h 2212839"/>
                <a:gd name="connsiteX13" fmla="*/ 147726 w 2134948"/>
                <a:gd name="connsiteY13" fmla="*/ 494060 h 2212839"/>
                <a:gd name="connsiteX14" fmla="*/ 231551 w 2134948"/>
                <a:gd name="connsiteY14" fmla="*/ 282643 h 2212839"/>
                <a:gd name="connsiteX15" fmla="*/ 387332 w 2134948"/>
                <a:gd name="connsiteY15" fmla="*/ 137989 h 2212839"/>
                <a:gd name="connsiteX16" fmla="*/ 627680 w 2134948"/>
                <a:gd name="connsiteY16" fmla="*/ 83837 h 2212839"/>
                <a:gd name="connsiteX17" fmla="*/ 1305555 w 2134948"/>
                <a:gd name="connsiteY17" fmla="*/ 0 h 2212839"/>
                <a:gd name="connsiteX18" fmla="*/ 2134948 w 2134948"/>
                <a:gd name="connsiteY18" fmla="*/ 719471 h 2212839"/>
                <a:gd name="connsiteX19" fmla="*/ 2134948 w 2134948"/>
                <a:gd name="connsiteY19" fmla="*/ 2212839 h 2212839"/>
                <a:gd name="connsiteX20" fmla="*/ 736833 w 2134948"/>
                <a:gd name="connsiteY20" fmla="*/ 2212839 h 2212839"/>
                <a:gd name="connsiteX21" fmla="*/ 0 w 2134948"/>
                <a:gd name="connsiteY21" fmla="*/ 1573661 h 2212839"/>
                <a:gd name="connsiteX22" fmla="*/ 61489 w 2134948"/>
                <a:gd name="connsiteY22" fmla="*/ 1618839 h 2212839"/>
                <a:gd name="connsiteX23" fmla="*/ 214488 w 2134948"/>
                <a:gd name="connsiteY23" fmla="*/ 1692835 h 2212839"/>
                <a:gd name="connsiteX24" fmla="*/ 605424 w 2134948"/>
                <a:gd name="connsiteY24" fmla="*/ 1751438 h 2212839"/>
                <a:gd name="connsiteX25" fmla="*/ 1005263 w 2134948"/>
                <a:gd name="connsiteY25" fmla="*/ 1682449 h 2212839"/>
                <a:gd name="connsiteX26" fmla="*/ 1295313 w 2134948"/>
                <a:gd name="connsiteY26" fmla="*/ 1482159 h 2212839"/>
                <a:gd name="connsiteX27" fmla="*/ 1471865 w 2134948"/>
                <a:gd name="connsiteY27" fmla="*/ 1162437 h 2212839"/>
                <a:gd name="connsiteX28" fmla="*/ 1531210 w 2134948"/>
                <a:gd name="connsiteY28" fmla="*/ 735151 h 2212839"/>
                <a:gd name="connsiteX29" fmla="*/ 1474090 w 2134948"/>
                <a:gd name="connsiteY29" fmla="*/ 302673 h 2212839"/>
                <a:gd name="connsiteX30" fmla="*/ 1357532 w 2134948"/>
                <a:gd name="connsiteY30" fmla="*/ 63299 h 22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34948" h="2212839">
                  <a:moveTo>
                    <a:pt x="627680" y="83837"/>
                  </a:moveTo>
                  <a:cubicBezTo>
                    <a:pt x="722632" y="83837"/>
                    <a:pt x="801759" y="99909"/>
                    <a:pt x="865061" y="132055"/>
                  </a:cubicBezTo>
                  <a:cubicBezTo>
                    <a:pt x="928363" y="164200"/>
                    <a:pt x="979053" y="209698"/>
                    <a:pt x="1017133" y="268549"/>
                  </a:cubicBezTo>
                  <a:cubicBezTo>
                    <a:pt x="1055213" y="327399"/>
                    <a:pt x="1082165" y="398119"/>
                    <a:pt x="1097991" y="480708"/>
                  </a:cubicBezTo>
                  <a:cubicBezTo>
                    <a:pt x="1113816" y="563297"/>
                    <a:pt x="1121729" y="655034"/>
                    <a:pt x="1121729" y="755921"/>
                  </a:cubicBezTo>
                  <a:cubicBezTo>
                    <a:pt x="1121729" y="847906"/>
                    <a:pt x="1113569" y="934699"/>
                    <a:pt x="1097249" y="1016298"/>
                  </a:cubicBezTo>
                  <a:cubicBezTo>
                    <a:pt x="1080929" y="1097898"/>
                    <a:pt x="1052987" y="1169359"/>
                    <a:pt x="1013424" y="1230683"/>
                  </a:cubicBezTo>
                  <a:cubicBezTo>
                    <a:pt x="973860" y="1292006"/>
                    <a:pt x="921933" y="1340472"/>
                    <a:pt x="857643" y="1376079"/>
                  </a:cubicBezTo>
                  <a:cubicBezTo>
                    <a:pt x="793352" y="1411686"/>
                    <a:pt x="713236" y="1429489"/>
                    <a:pt x="617295" y="1429489"/>
                  </a:cubicBezTo>
                  <a:cubicBezTo>
                    <a:pt x="521353" y="1429489"/>
                    <a:pt x="441732" y="1413911"/>
                    <a:pt x="378430" y="1382755"/>
                  </a:cubicBezTo>
                  <a:cubicBezTo>
                    <a:pt x="315129" y="1351599"/>
                    <a:pt x="264685" y="1306348"/>
                    <a:pt x="227100" y="1247003"/>
                  </a:cubicBezTo>
                  <a:cubicBezTo>
                    <a:pt x="189514" y="1187658"/>
                    <a:pt x="162809" y="1116196"/>
                    <a:pt x="146984" y="1032618"/>
                  </a:cubicBezTo>
                  <a:cubicBezTo>
                    <a:pt x="131158" y="949040"/>
                    <a:pt x="123246" y="854830"/>
                    <a:pt x="123246" y="749987"/>
                  </a:cubicBezTo>
                  <a:cubicBezTo>
                    <a:pt x="123246" y="659980"/>
                    <a:pt x="131406" y="574671"/>
                    <a:pt x="147726" y="494060"/>
                  </a:cubicBezTo>
                  <a:cubicBezTo>
                    <a:pt x="164045" y="413450"/>
                    <a:pt x="191987" y="342977"/>
                    <a:pt x="231551" y="282643"/>
                  </a:cubicBezTo>
                  <a:cubicBezTo>
                    <a:pt x="271114" y="222309"/>
                    <a:pt x="323041" y="174091"/>
                    <a:pt x="387332" y="137989"/>
                  </a:cubicBezTo>
                  <a:cubicBezTo>
                    <a:pt x="451622" y="101887"/>
                    <a:pt x="531738" y="83837"/>
                    <a:pt x="627680" y="83837"/>
                  </a:cubicBezTo>
                  <a:close/>
                  <a:moveTo>
                    <a:pt x="1305555" y="0"/>
                  </a:moveTo>
                  <a:lnTo>
                    <a:pt x="2134948" y="719471"/>
                  </a:lnTo>
                  <a:lnTo>
                    <a:pt x="2134948" y="2212839"/>
                  </a:lnTo>
                  <a:lnTo>
                    <a:pt x="736833" y="2212839"/>
                  </a:lnTo>
                  <a:lnTo>
                    <a:pt x="0" y="1573661"/>
                  </a:lnTo>
                  <a:lnTo>
                    <a:pt x="61489" y="1618839"/>
                  </a:lnTo>
                  <a:cubicBezTo>
                    <a:pt x="107852" y="1648635"/>
                    <a:pt x="158852" y="1673301"/>
                    <a:pt x="214488" y="1692835"/>
                  </a:cubicBezTo>
                  <a:cubicBezTo>
                    <a:pt x="325760" y="1731904"/>
                    <a:pt x="456072" y="1751438"/>
                    <a:pt x="605424" y="1751438"/>
                  </a:cubicBezTo>
                  <a:cubicBezTo>
                    <a:pt x="756755" y="1751438"/>
                    <a:pt x="890034" y="1728442"/>
                    <a:pt x="1005263" y="1682449"/>
                  </a:cubicBezTo>
                  <a:cubicBezTo>
                    <a:pt x="1120492" y="1636457"/>
                    <a:pt x="1217175" y="1569694"/>
                    <a:pt x="1295313" y="1482159"/>
                  </a:cubicBezTo>
                  <a:cubicBezTo>
                    <a:pt x="1373450" y="1394625"/>
                    <a:pt x="1432301" y="1288051"/>
                    <a:pt x="1471865" y="1162437"/>
                  </a:cubicBezTo>
                  <a:cubicBezTo>
                    <a:pt x="1511428" y="1036823"/>
                    <a:pt x="1531210" y="894394"/>
                    <a:pt x="1531210" y="735151"/>
                  </a:cubicBezTo>
                  <a:cubicBezTo>
                    <a:pt x="1531210" y="568985"/>
                    <a:pt x="1512170" y="424825"/>
                    <a:pt x="1474090" y="302673"/>
                  </a:cubicBezTo>
                  <a:cubicBezTo>
                    <a:pt x="1445530" y="211059"/>
                    <a:pt x="1406678" y="131268"/>
                    <a:pt x="1357532" y="63299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>
              <a:defPPr>
                <a:defRPr lang="en-US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261624" y="2550966"/>
              <a:ext cx="11822" cy="10256"/>
            </a:xfrm>
            <a:custGeom>
              <a:avLst/>
              <a:gdLst/>
              <a:ahLst/>
              <a:cxnLst/>
              <a:rect l="l" t="t" r="r" b="b"/>
              <a:pathLst>
                <a:path w="11822" h="10256">
                  <a:moveTo>
                    <a:pt x="0" y="0"/>
                  </a:moveTo>
                  <a:lnTo>
                    <a:pt x="11822" y="10256"/>
                  </a:lnTo>
                  <a:lnTo>
                    <a:pt x="7243" y="6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>
              <a:off x="1987210" y="750510"/>
              <a:ext cx="1817447" cy="1988065"/>
            </a:xfrm>
            <a:custGeom>
              <a:avLst/>
              <a:gdLst/>
              <a:ahLst/>
              <a:cxnLst/>
              <a:rect l="l" t="t" r="r" b="b"/>
              <a:pathLst>
                <a:path w="1817447" h="1988065">
                  <a:moveTo>
                    <a:pt x="927269" y="0"/>
                  </a:moveTo>
                  <a:cubicBezTo>
                    <a:pt x="1072665" y="0"/>
                    <a:pt x="1200999" y="19288"/>
                    <a:pt x="1312271" y="57862"/>
                  </a:cubicBezTo>
                  <a:cubicBezTo>
                    <a:pt x="1423543" y="96436"/>
                    <a:pt x="1516518" y="155782"/>
                    <a:pt x="1591194" y="235898"/>
                  </a:cubicBezTo>
                  <a:cubicBezTo>
                    <a:pt x="1665870" y="316014"/>
                    <a:pt x="1722248" y="417148"/>
                    <a:pt x="1760328" y="539300"/>
                  </a:cubicBezTo>
                  <a:cubicBezTo>
                    <a:pt x="1798407" y="661452"/>
                    <a:pt x="1817447" y="805612"/>
                    <a:pt x="1817447" y="971778"/>
                  </a:cubicBezTo>
                  <a:cubicBezTo>
                    <a:pt x="1817447" y="1131021"/>
                    <a:pt x="1797666" y="1273450"/>
                    <a:pt x="1758102" y="1399064"/>
                  </a:cubicBezTo>
                  <a:cubicBezTo>
                    <a:pt x="1718539" y="1524678"/>
                    <a:pt x="1659688" y="1631252"/>
                    <a:pt x="1581550" y="1718786"/>
                  </a:cubicBezTo>
                  <a:cubicBezTo>
                    <a:pt x="1503412" y="1806321"/>
                    <a:pt x="1406729" y="1873084"/>
                    <a:pt x="1291500" y="1919076"/>
                  </a:cubicBezTo>
                  <a:cubicBezTo>
                    <a:pt x="1176272" y="1965069"/>
                    <a:pt x="1042992" y="1988065"/>
                    <a:pt x="891662" y="1988065"/>
                  </a:cubicBezTo>
                  <a:cubicBezTo>
                    <a:pt x="742310" y="1988065"/>
                    <a:pt x="611998" y="1968531"/>
                    <a:pt x="500725" y="1929462"/>
                  </a:cubicBezTo>
                  <a:cubicBezTo>
                    <a:pt x="389453" y="1890393"/>
                    <a:pt x="296726" y="1830800"/>
                    <a:pt x="222545" y="1750684"/>
                  </a:cubicBezTo>
                  <a:cubicBezTo>
                    <a:pt x="148363" y="1670568"/>
                    <a:pt x="92727" y="1568692"/>
                    <a:pt x="55636" y="1445056"/>
                  </a:cubicBezTo>
                  <a:cubicBezTo>
                    <a:pt x="18545" y="1321420"/>
                    <a:pt x="0" y="1175036"/>
                    <a:pt x="0" y="1005902"/>
                  </a:cubicBezTo>
                  <a:cubicBezTo>
                    <a:pt x="0" y="850615"/>
                    <a:pt x="19782" y="710907"/>
                    <a:pt x="59345" y="586776"/>
                  </a:cubicBezTo>
                  <a:cubicBezTo>
                    <a:pt x="98909" y="462646"/>
                    <a:pt x="157759" y="357061"/>
                    <a:pt x="235897" y="270021"/>
                  </a:cubicBezTo>
                  <a:cubicBezTo>
                    <a:pt x="314035" y="182981"/>
                    <a:pt x="410718" y="116218"/>
                    <a:pt x="525947" y="69731"/>
                  </a:cubicBezTo>
                  <a:cubicBezTo>
                    <a:pt x="641176" y="23244"/>
                    <a:pt x="774950" y="0"/>
                    <a:pt x="927269" y="0"/>
                  </a:cubicBezTo>
                  <a:close/>
                  <a:moveTo>
                    <a:pt x="913916" y="320464"/>
                  </a:moveTo>
                  <a:cubicBezTo>
                    <a:pt x="817975" y="320464"/>
                    <a:pt x="737859" y="338515"/>
                    <a:pt x="673568" y="374617"/>
                  </a:cubicBezTo>
                  <a:cubicBezTo>
                    <a:pt x="609278" y="410719"/>
                    <a:pt x="557351" y="458937"/>
                    <a:pt x="517787" y="519271"/>
                  </a:cubicBezTo>
                  <a:cubicBezTo>
                    <a:pt x="478224" y="579605"/>
                    <a:pt x="450282" y="650078"/>
                    <a:pt x="433962" y="730688"/>
                  </a:cubicBezTo>
                  <a:cubicBezTo>
                    <a:pt x="417642" y="811299"/>
                    <a:pt x="409482" y="896608"/>
                    <a:pt x="409482" y="986615"/>
                  </a:cubicBezTo>
                  <a:cubicBezTo>
                    <a:pt x="409482" y="1091458"/>
                    <a:pt x="417395" y="1185668"/>
                    <a:pt x="433220" y="1269246"/>
                  </a:cubicBezTo>
                  <a:cubicBezTo>
                    <a:pt x="449046" y="1352824"/>
                    <a:pt x="475751" y="1424286"/>
                    <a:pt x="513336" y="1483631"/>
                  </a:cubicBezTo>
                  <a:cubicBezTo>
                    <a:pt x="550922" y="1542976"/>
                    <a:pt x="601365" y="1588227"/>
                    <a:pt x="664667" y="1619383"/>
                  </a:cubicBezTo>
                  <a:cubicBezTo>
                    <a:pt x="727968" y="1650539"/>
                    <a:pt x="807590" y="1666117"/>
                    <a:pt x="903531" y="1666117"/>
                  </a:cubicBezTo>
                  <a:cubicBezTo>
                    <a:pt x="999472" y="1666117"/>
                    <a:pt x="1079588" y="1648314"/>
                    <a:pt x="1143879" y="1612707"/>
                  </a:cubicBezTo>
                  <a:cubicBezTo>
                    <a:pt x="1208170" y="1577100"/>
                    <a:pt x="1260097" y="1528634"/>
                    <a:pt x="1299660" y="1467311"/>
                  </a:cubicBezTo>
                  <a:cubicBezTo>
                    <a:pt x="1339224" y="1405987"/>
                    <a:pt x="1367166" y="1334526"/>
                    <a:pt x="1383485" y="1252926"/>
                  </a:cubicBezTo>
                  <a:cubicBezTo>
                    <a:pt x="1399805" y="1171327"/>
                    <a:pt x="1407965" y="1084534"/>
                    <a:pt x="1407965" y="992549"/>
                  </a:cubicBezTo>
                  <a:cubicBezTo>
                    <a:pt x="1407965" y="891662"/>
                    <a:pt x="1400053" y="799924"/>
                    <a:pt x="1384227" y="717336"/>
                  </a:cubicBezTo>
                  <a:cubicBezTo>
                    <a:pt x="1368402" y="634747"/>
                    <a:pt x="1341449" y="564027"/>
                    <a:pt x="1303369" y="505176"/>
                  </a:cubicBezTo>
                  <a:cubicBezTo>
                    <a:pt x="1265289" y="446326"/>
                    <a:pt x="1214599" y="400828"/>
                    <a:pt x="1151297" y="368682"/>
                  </a:cubicBezTo>
                  <a:cubicBezTo>
                    <a:pt x="1087996" y="336537"/>
                    <a:pt x="1008869" y="320464"/>
                    <a:pt x="913916" y="320464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41" name="Group 40"/>
          <p:cNvGrpSpPr>
            <a:grpSpLocks noChangeAspect="1"/>
          </p:cNvGrpSpPr>
          <p:nvPr/>
        </p:nvGrpSpPr>
        <p:grpSpPr>
          <a:xfrm>
            <a:off x="4610911" y="2792268"/>
            <a:ext cx="1291827" cy="1291827"/>
            <a:chOff x="1382807" y="174388"/>
            <a:chExt cx="3025588" cy="3025588"/>
          </a:xfrm>
        </p:grpSpPr>
        <p:sp>
          <p:nvSpPr>
            <p:cNvPr id="42" name="Rectangle 41"/>
            <p:cNvSpPr/>
            <p:nvPr/>
          </p:nvSpPr>
          <p:spPr>
            <a:xfrm>
              <a:off x="1382807" y="174388"/>
              <a:ext cx="3025588" cy="3025588"/>
            </a:xfrm>
            <a:prstGeom prst="rect">
              <a:avLst/>
            </a:prstGeom>
            <a:solidFill>
              <a:schemeClr val="accent1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42"/>
            <p:cNvSpPr/>
            <p:nvPr/>
          </p:nvSpPr>
          <p:spPr>
            <a:xfrm>
              <a:off x="2264407" y="750511"/>
              <a:ext cx="1253668" cy="1988065"/>
            </a:xfrm>
            <a:custGeom>
              <a:avLst/>
              <a:gdLst/>
              <a:ahLst/>
              <a:cxnLst/>
              <a:rect l="l" t="t" r="r" b="b"/>
              <a:pathLst>
                <a:path w="1253668" h="1988065">
                  <a:moveTo>
                    <a:pt x="676536" y="0"/>
                  </a:moveTo>
                  <a:cubicBezTo>
                    <a:pt x="722034" y="0"/>
                    <a:pt x="767532" y="3462"/>
                    <a:pt x="813030" y="10386"/>
                  </a:cubicBezTo>
                  <a:cubicBezTo>
                    <a:pt x="858528" y="17309"/>
                    <a:pt x="901059" y="26706"/>
                    <a:pt x="940622" y="38575"/>
                  </a:cubicBezTo>
                  <a:cubicBezTo>
                    <a:pt x="980186" y="50444"/>
                    <a:pt x="1015298" y="63796"/>
                    <a:pt x="1045960" y="78633"/>
                  </a:cubicBezTo>
                  <a:cubicBezTo>
                    <a:pt x="1076621" y="93469"/>
                    <a:pt x="1096898" y="105833"/>
                    <a:pt x="1106789" y="115724"/>
                  </a:cubicBezTo>
                  <a:cubicBezTo>
                    <a:pt x="1116680" y="125614"/>
                    <a:pt x="1123356" y="134022"/>
                    <a:pt x="1126818" y="140945"/>
                  </a:cubicBezTo>
                  <a:cubicBezTo>
                    <a:pt x="1130279" y="147869"/>
                    <a:pt x="1133247" y="157018"/>
                    <a:pt x="1135719" y="168392"/>
                  </a:cubicBezTo>
                  <a:cubicBezTo>
                    <a:pt x="1138192" y="179767"/>
                    <a:pt x="1139923" y="194109"/>
                    <a:pt x="1140912" y="211418"/>
                  </a:cubicBezTo>
                  <a:cubicBezTo>
                    <a:pt x="1141901" y="228727"/>
                    <a:pt x="1142396" y="250239"/>
                    <a:pt x="1142396" y="275956"/>
                  </a:cubicBezTo>
                  <a:cubicBezTo>
                    <a:pt x="1142396" y="304639"/>
                    <a:pt x="1141654" y="328872"/>
                    <a:pt x="1140170" y="348653"/>
                  </a:cubicBezTo>
                  <a:cubicBezTo>
                    <a:pt x="1138687" y="368435"/>
                    <a:pt x="1136214" y="384755"/>
                    <a:pt x="1132752" y="397613"/>
                  </a:cubicBezTo>
                  <a:cubicBezTo>
                    <a:pt x="1129291" y="410471"/>
                    <a:pt x="1124345" y="419868"/>
                    <a:pt x="1117916" y="425802"/>
                  </a:cubicBezTo>
                  <a:cubicBezTo>
                    <a:pt x="1111487" y="431737"/>
                    <a:pt x="1102832" y="434704"/>
                    <a:pt x="1091952" y="434704"/>
                  </a:cubicBezTo>
                  <a:cubicBezTo>
                    <a:pt x="1081072" y="434704"/>
                    <a:pt x="1063763" y="427780"/>
                    <a:pt x="1040025" y="413933"/>
                  </a:cubicBezTo>
                  <a:cubicBezTo>
                    <a:pt x="1016287" y="400086"/>
                    <a:pt x="987109" y="385002"/>
                    <a:pt x="952491" y="368682"/>
                  </a:cubicBezTo>
                  <a:cubicBezTo>
                    <a:pt x="917873" y="352363"/>
                    <a:pt x="877815" y="337526"/>
                    <a:pt x="832317" y="324174"/>
                  </a:cubicBezTo>
                  <a:cubicBezTo>
                    <a:pt x="786819" y="310821"/>
                    <a:pt x="736870" y="304145"/>
                    <a:pt x="682470" y="304145"/>
                  </a:cubicBezTo>
                  <a:cubicBezTo>
                    <a:pt x="639940" y="304145"/>
                    <a:pt x="602849" y="309337"/>
                    <a:pt x="571198" y="319723"/>
                  </a:cubicBezTo>
                  <a:cubicBezTo>
                    <a:pt x="539547" y="330108"/>
                    <a:pt x="513089" y="344450"/>
                    <a:pt x="491824" y="362748"/>
                  </a:cubicBezTo>
                  <a:cubicBezTo>
                    <a:pt x="470559" y="381046"/>
                    <a:pt x="454733" y="403053"/>
                    <a:pt x="444348" y="428770"/>
                  </a:cubicBezTo>
                  <a:cubicBezTo>
                    <a:pt x="433962" y="454486"/>
                    <a:pt x="428770" y="481686"/>
                    <a:pt x="428770" y="510369"/>
                  </a:cubicBezTo>
                  <a:cubicBezTo>
                    <a:pt x="428770" y="552900"/>
                    <a:pt x="440391" y="589743"/>
                    <a:pt x="463635" y="620900"/>
                  </a:cubicBezTo>
                  <a:cubicBezTo>
                    <a:pt x="486878" y="652056"/>
                    <a:pt x="518035" y="679750"/>
                    <a:pt x="557104" y="703983"/>
                  </a:cubicBezTo>
                  <a:cubicBezTo>
                    <a:pt x="596173" y="728215"/>
                    <a:pt x="640434" y="750965"/>
                    <a:pt x="689889" y="772230"/>
                  </a:cubicBezTo>
                  <a:cubicBezTo>
                    <a:pt x="739343" y="793495"/>
                    <a:pt x="789786" y="815997"/>
                    <a:pt x="841219" y="839735"/>
                  </a:cubicBezTo>
                  <a:cubicBezTo>
                    <a:pt x="892651" y="863473"/>
                    <a:pt x="943095" y="890426"/>
                    <a:pt x="992549" y="920593"/>
                  </a:cubicBezTo>
                  <a:cubicBezTo>
                    <a:pt x="1042003" y="950760"/>
                    <a:pt x="1086018" y="986862"/>
                    <a:pt x="1124592" y="1028898"/>
                  </a:cubicBezTo>
                  <a:cubicBezTo>
                    <a:pt x="1163167" y="1070934"/>
                    <a:pt x="1194323" y="1120389"/>
                    <a:pt x="1218061" y="1177261"/>
                  </a:cubicBezTo>
                  <a:cubicBezTo>
                    <a:pt x="1241799" y="1234134"/>
                    <a:pt x="1253668" y="1301144"/>
                    <a:pt x="1253668" y="1378293"/>
                  </a:cubicBezTo>
                  <a:cubicBezTo>
                    <a:pt x="1253668" y="1479180"/>
                    <a:pt x="1234875" y="1567703"/>
                    <a:pt x="1197290" y="1643863"/>
                  </a:cubicBezTo>
                  <a:cubicBezTo>
                    <a:pt x="1159705" y="1720023"/>
                    <a:pt x="1108767" y="1783571"/>
                    <a:pt x="1044476" y="1834509"/>
                  </a:cubicBezTo>
                  <a:cubicBezTo>
                    <a:pt x="980186" y="1885447"/>
                    <a:pt x="905015" y="1923774"/>
                    <a:pt x="818964" y="1949491"/>
                  </a:cubicBezTo>
                  <a:cubicBezTo>
                    <a:pt x="732914" y="1975207"/>
                    <a:pt x="640929" y="1988065"/>
                    <a:pt x="543009" y="1988065"/>
                  </a:cubicBezTo>
                  <a:cubicBezTo>
                    <a:pt x="476740" y="1988065"/>
                    <a:pt x="415170" y="1982625"/>
                    <a:pt x="358297" y="1971745"/>
                  </a:cubicBezTo>
                  <a:cubicBezTo>
                    <a:pt x="301425" y="1960865"/>
                    <a:pt x="251228" y="1947760"/>
                    <a:pt x="207709" y="1932429"/>
                  </a:cubicBezTo>
                  <a:cubicBezTo>
                    <a:pt x="164189" y="1917098"/>
                    <a:pt x="127840" y="1901025"/>
                    <a:pt x="98662" y="1884211"/>
                  </a:cubicBezTo>
                  <a:cubicBezTo>
                    <a:pt x="69484" y="1867396"/>
                    <a:pt x="48466" y="1852560"/>
                    <a:pt x="35607" y="1839702"/>
                  </a:cubicBezTo>
                  <a:cubicBezTo>
                    <a:pt x="22749" y="1826844"/>
                    <a:pt x="13600" y="1808299"/>
                    <a:pt x="8160" y="1784066"/>
                  </a:cubicBezTo>
                  <a:cubicBezTo>
                    <a:pt x="2720" y="1759833"/>
                    <a:pt x="0" y="1724968"/>
                    <a:pt x="0" y="1679470"/>
                  </a:cubicBezTo>
                  <a:cubicBezTo>
                    <a:pt x="0" y="1648808"/>
                    <a:pt x="989" y="1623092"/>
                    <a:pt x="2968" y="1602321"/>
                  </a:cubicBezTo>
                  <a:cubicBezTo>
                    <a:pt x="4946" y="1581551"/>
                    <a:pt x="8160" y="1564736"/>
                    <a:pt x="12611" y="1551878"/>
                  </a:cubicBezTo>
                  <a:cubicBezTo>
                    <a:pt x="17062" y="1539020"/>
                    <a:pt x="22997" y="1529871"/>
                    <a:pt x="30415" y="1524431"/>
                  </a:cubicBezTo>
                  <a:cubicBezTo>
                    <a:pt x="37833" y="1518991"/>
                    <a:pt x="46487" y="1516271"/>
                    <a:pt x="56378" y="1516271"/>
                  </a:cubicBezTo>
                  <a:cubicBezTo>
                    <a:pt x="70226" y="1516271"/>
                    <a:pt x="89760" y="1524431"/>
                    <a:pt x="114982" y="1540751"/>
                  </a:cubicBezTo>
                  <a:cubicBezTo>
                    <a:pt x="140203" y="1557071"/>
                    <a:pt x="172596" y="1575121"/>
                    <a:pt x="212159" y="1594903"/>
                  </a:cubicBezTo>
                  <a:cubicBezTo>
                    <a:pt x="251723" y="1614685"/>
                    <a:pt x="298952" y="1632736"/>
                    <a:pt x="353846" y="1649056"/>
                  </a:cubicBezTo>
                  <a:cubicBezTo>
                    <a:pt x="408741" y="1665376"/>
                    <a:pt x="472289" y="1673536"/>
                    <a:pt x="544493" y="1673536"/>
                  </a:cubicBezTo>
                  <a:cubicBezTo>
                    <a:pt x="591969" y="1673536"/>
                    <a:pt x="634500" y="1667848"/>
                    <a:pt x="672085" y="1656474"/>
                  </a:cubicBezTo>
                  <a:cubicBezTo>
                    <a:pt x="709670" y="1645099"/>
                    <a:pt x="741568" y="1629027"/>
                    <a:pt x="767779" y="1608256"/>
                  </a:cubicBezTo>
                  <a:cubicBezTo>
                    <a:pt x="793990" y="1587485"/>
                    <a:pt x="814019" y="1561769"/>
                    <a:pt x="827866" y="1531107"/>
                  </a:cubicBezTo>
                  <a:cubicBezTo>
                    <a:pt x="841713" y="1500445"/>
                    <a:pt x="848637" y="1466322"/>
                    <a:pt x="848637" y="1428736"/>
                  </a:cubicBezTo>
                  <a:cubicBezTo>
                    <a:pt x="848637" y="1385217"/>
                    <a:pt x="836768" y="1347879"/>
                    <a:pt x="813030" y="1316722"/>
                  </a:cubicBezTo>
                  <a:cubicBezTo>
                    <a:pt x="789292" y="1285566"/>
                    <a:pt x="758383" y="1257872"/>
                    <a:pt x="720303" y="1233639"/>
                  </a:cubicBezTo>
                  <a:cubicBezTo>
                    <a:pt x="682223" y="1209406"/>
                    <a:pt x="638950" y="1186657"/>
                    <a:pt x="590485" y="1165392"/>
                  </a:cubicBezTo>
                  <a:cubicBezTo>
                    <a:pt x="542020" y="1144127"/>
                    <a:pt x="492071" y="1121625"/>
                    <a:pt x="440639" y="1097887"/>
                  </a:cubicBezTo>
                  <a:cubicBezTo>
                    <a:pt x="389206" y="1074149"/>
                    <a:pt x="339257" y="1047196"/>
                    <a:pt x="290792" y="1017029"/>
                  </a:cubicBezTo>
                  <a:cubicBezTo>
                    <a:pt x="242327" y="986862"/>
                    <a:pt x="199054" y="950760"/>
                    <a:pt x="160974" y="908724"/>
                  </a:cubicBezTo>
                  <a:cubicBezTo>
                    <a:pt x="122894" y="866688"/>
                    <a:pt x="91985" y="816986"/>
                    <a:pt x="68247" y="759619"/>
                  </a:cubicBezTo>
                  <a:cubicBezTo>
                    <a:pt x="44509" y="702252"/>
                    <a:pt x="32640" y="633511"/>
                    <a:pt x="32640" y="553394"/>
                  </a:cubicBezTo>
                  <a:cubicBezTo>
                    <a:pt x="32640" y="461409"/>
                    <a:pt x="49702" y="380552"/>
                    <a:pt x="83825" y="310821"/>
                  </a:cubicBezTo>
                  <a:cubicBezTo>
                    <a:pt x="117949" y="241090"/>
                    <a:pt x="163942" y="183229"/>
                    <a:pt x="221803" y="137236"/>
                  </a:cubicBezTo>
                  <a:cubicBezTo>
                    <a:pt x="279665" y="91244"/>
                    <a:pt x="347912" y="56873"/>
                    <a:pt x="426544" y="34124"/>
                  </a:cubicBezTo>
                  <a:cubicBezTo>
                    <a:pt x="505177" y="11375"/>
                    <a:pt x="588507" y="0"/>
                    <a:pt x="676536" y="0"/>
                  </a:cubicBezTo>
                  <a:close/>
                </a:path>
              </a:pathLst>
            </a:custGeom>
            <a:solidFill>
              <a:sysClr val="window" lastClr="FFFFFF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Freeform 43"/>
            <p:cNvSpPr/>
            <p:nvPr/>
          </p:nvSpPr>
          <p:spPr>
            <a:xfrm>
              <a:off x="2364223" y="875192"/>
              <a:ext cx="2044172" cy="2324784"/>
            </a:xfrm>
            <a:custGeom>
              <a:avLst/>
              <a:gdLst>
                <a:gd name="connsiteX0" fmla="*/ 1014087 w 2044172"/>
                <a:gd name="connsiteY0" fmla="*/ 0 h 2324784"/>
                <a:gd name="connsiteX1" fmla="*/ 2044172 w 2044172"/>
                <a:gd name="connsiteY1" fmla="*/ 893564 h 2324784"/>
                <a:gd name="connsiteX2" fmla="*/ 2044172 w 2044172"/>
                <a:gd name="connsiteY2" fmla="*/ 2324784 h 2324784"/>
                <a:gd name="connsiteX3" fmla="*/ 650948 w 2044172"/>
                <a:gd name="connsiteY3" fmla="*/ 2324784 h 2324784"/>
                <a:gd name="connsiteX4" fmla="*/ 0 w 2044172"/>
                <a:gd name="connsiteY4" fmla="*/ 1760108 h 2324784"/>
                <a:gd name="connsiteX5" fmla="*/ 47991 w 2044172"/>
                <a:gd name="connsiteY5" fmla="*/ 1784194 h 2324784"/>
                <a:gd name="connsiteX6" fmla="*/ 107893 w 2044172"/>
                <a:gd name="connsiteY6" fmla="*/ 1807747 h 2324784"/>
                <a:gd name="connsiteX7" fmla="*/ 258481 w 2044172"/>
                <a:gd name="connsiteY7" fmla="*/ 1847063 h 2324784"/>
                <a:gd name="connsiteX8" fmla="*/ 443193 w 2044172"/>
                <a:gd name="connsiteY8" fmla="*/ 1863383 h 2324784"/>
                <a:gd name="connsiteX9" fmla="*/ 719148 w 2044172"/>
                <a:gd name="connsiteY9" fmla="*/ 1824809 h 2324784"/>
                <a:gd name="connsiteX10" fmla="*/ 944660 w 2044172"/>
                <a:gd name="connsiteY10" fmla="*/ 1709827 h 2324784"/>
                <a:gd name="connsiteX11" fmla="*/ 1097474 w 2044172"/>
                <a:gd name="connsiteY11" fmla="*/ 1519181 h 2324784"/>
                <a:gd name="connsiteX12" fmla="*/ 1153852 w 2044172"/>
                <a:gd name="connsiteY12" fmla="*/ 1253611 h 2324784"/>
                <a:gd name="connsiteX13" fmla="*/ 1118245 w 2044172"/>
                <a:gd name="connsiteY13" fmla="*/ 1052579 h 2324784"/>
                <a:gd name="connsiteX14" fmla="*/ 1024776 w 2044172"/>
                <a:gd name="connsiteY14" fmla="*/ 904216 h 2324784"/>
                <a:gd name="connsiteX15" fmla="*/ 892733 w 2044172"/>
                <a:gd name="connsiteY15" fmla="*/ 795911 h 2324784"/>
                <a:gd name="connsiteX16" fmla="*/ 741403 w 2044172"/>
                <a:gd name="connsiteY16" fmla="*/ 715053 h 2324784"/>
                <a:gd name="connsiteX17" fmla="*/ 590073 w 2044172"/>
                <a:gd name="connsiteY17" fmla="*/ 647548 h 2324784"/>
                <a:gd name="connsiteX18" fmla="*/ 457288 w 2044172"/>
                <a:gd name="connsiteY18" fmla="*/ 579301 h 2324784"/>
                <a:gd name="connsiteX19" fmla="*/ 363819 w 2044172"/>
                <a:gd name="connsiteY19" fmla="*/ 496218 h 2324784"/>
                <a:gd name="connsiteX20" fmla="*/ 328954 w 2044172"/>
                <a:gd name="connsiteY20" fmla="*/ 385687 h 2324784"/>
                <a:gd name="connsiteX21" fmla="*/ 344532 w 2044172"/>
                <a:gd name="connsiteY21" fmla="*/ 304088 h 2324784"/>
                <a:gd name="connsiteX22" fmla="*/ 392008 w 2044172"/>
                <a:gd name="connsiteY22" fmla="*/ 238066 h 2324784"/>
                <a:gd name="connsiteX23" fmla="*/ 471382 w 2044172"/>
                <a:gd name="connsiteY23" fmla="*/ 195041 h 2324784"/>
                <a:gd name="connsiteX24" fmla="*/ 582654 w 2044172"/>
                <a:gd name="connsiteY24" fmla="*/ 179463 h 2324784"/>
                <a:gd name="connsiteX25" fmla="*/ 732501 w 2044172"/>
                <a:gd name="connsiteY25" fmla="*/ 199492 h 2324784"/>
                <a:gd name="connsiteX26" fmla="*/ 852675 w 2044172"/>
                <a:gd name="connsiteY26" fmla="*/ 244000 h 2324784"/>
                <a:gd name="connsiteX27" fmla="*/ 940209 w 2044172"/>
                <a:gd name="connsiteY27" fmla="*/ 289251 h 2324784"/>
                <a:gd name="connsiteX28" fmla="*/ 992136 w 2044172"/>
                <a:gd name="connsiteY28" fmla="*/ 310022 h 2324784"/>
                <a:gd name="connsiteX29" fmla="*/ 1018100 w 2044172"/>
                <a:gd name="connsiteY29" fmla="*/ 301120 h 2324784"/>
                <a:gd name="connsiteX30" fmla="*/ 1032936 w 2044172"/>
                <a:gd name="connsiteY30" fmla="*/ 272931 h 2324784"/>
                <a:gd name="connsiteX31" fmla="*/ 1040354 w 2044172"/>
                <a:gd name="connsiteY31" fmla="*/ 223971 h 2324784"/>
                <a:gd name="connsiteX32" fmla="*/ 1042580 w 2044172"/>
                <a:gd name="connsiteY32" fmla="*/ 151274 h 2324784"/>
                <a:gd name="connsiteX33" fmla="*/ 1041096 w 2044172"/>
                <a:gd name="connsiteY33" fmla="*/ 86736 h 2324784"/>
                <a:gd name="connsiteX34" fmla="*/ 1035903 w 2044172"/>
                <a:gd name="connsiteY34" fmla="*/ 43710 h 2324784"/>
                <a:gd name="connsiteX35" fmla="*/ 1027002 w 2044172"/>
                <a:gd name="connsiteY35" fmla="*/ 16263 h 2324784"/>
                <a:gd name="connsiteX36" fmla="*/ 1014087 w 2044172"/>
                <a:gd name="connsiteY36" fmla="*/ 0 h 232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044172" h="2324784">
                  <a:moveTo>
                    <a:pt x="1014087" y="0"/>
                  </a:moveTo>
                  <a:lnTo>
                    <a:pt x="2044172" y="893564"/>
                  </a:lnTo>
                  <a:lnTo>
                    <a:pt x="2044172" y="2324784"/>
                  </a:lnTo>
                  <a:lnTo>
                    <a:pt x="650948" y="2324784"/>
                  </a:lnTo>
                  <a:lnTo>
                    <a:pt x="0" y="1760108"/>
                  </a:lnTo>
                  <a:lnTo>
                    <a:pt x="47991" y="1784194"/>
                  </a:lnTo>
                  <a:cubicBezTo>
                    <a:pt x="66166" y="1792231"/>
                    <a:pt x="86133" y="1800082"/>
                    <a:pt x="107893" y="1807747"/>
                  </a:cubicBezTo>
                  <a:cubicBezTo>
                    <a:pt x="151412" y="1823078"/>
                    <a:pt x="201609" y="1836183"/>
                    <a:pt x="258481" y="1847063"/>
                  </a:cubicBezTo>
                  <a:cubicBezTo>
                    <a:pt x="315354" y="1857943"/>
                    <a:pt x="376924" y="1863383"/>
                    <a:pt x="443193" y="1863383"/>
                  </a:cubicBezTo>
                  <a:cubicBezTo>
                    <a:pt x="541113" y="1863383"/>
                    <a:pt x="633098" y="1850525"/>
                    <a:pt x="719148" y="1824809"/>
                  </a:cubicBezTo>
                  <a:cubicBezTo>
                    <a:pt x="805199" y="1799092"/>
                    <a:pt x="880370" y="1760765"/>
                    <a:pt x="944660" y="1709827"/>
                  </a:cubicBezTo>
                  <a:cubicBezTo>
                    <a:pt x="1008951" y="1658889"/>
                    <a:pt x="1059889" y="1595341"/>
                    <a:pt x="1097474" y="1519181"/>
                  </a:cubicBezTo>
                  <a:cubicBezTo>
                    <a:pt x="1135059" y="1443021"/>
                    <a:pt x="1153852" y="1354498"/>
                    <a:pt x="1153852" y="1253611"/>
                  </a:cubicBezTo>
                  <a:cubicBezTo>
                    <a:pt x="1153852" y="1176462"/>
                    <a:pt x="1141983" y="1109452"/>
                    <a:pt x="1118245" y="1052579"/>
                  </a:cubicBezTo>
                  <a:cubicBezTo>
                    <a:pt x="1094507" y="995707"/>
                    <a:pt x="1063351" y="946252"/>
                    <a:pt x="1024776" y="904216"/>
                  </a:cubicBezTo>
                  <a:cubicBezTo>
                    <a:pt x="986202" y="862180"/>
                    <a:pt x="942187" y="826078"/>
                    <a:pt x="892733" y="795911"/>
                  </a:cubicBezTo>
                  <a:cubicBezTo>
                    <a:pt x="843279" y="765744"/>
                    <a:pt x="792835" y="738791"/>
                    <a:pt x="741403" y="715053"/>
                  </a:cubicBezTo>
                  <a:cubicBezTo>
                    <a:pt x="689970" y="691315"/>
                    <a:pt x="639527" y="668813"/>
                    <a:pt x="590073" y="647548"/>
                  </a:cubicBezTo>
                  <a:cubicBezTo>
                    <a:pt x="540618" y="626283"/>
                    <a:pt x="496357" y="603533"/>
                    <a:pt x="457288" y="579301"/>
                  </a:cubicBezTo>
                  <a:cubicBezTo>
                    <a:pt x="418219" y="555068"/>
                    <a:pt x="387062" y="527374"/>
                    <a:pt x="363819" y="496218"/>
                  </a:cubicBezTo>
                  <a:cubicBezTo>
                    <a:pt x="340575" y="465061"/>
                    <a:pt x="328954" y="428218"/>
                    <a:pt x="328954" y="385687"/>
                  </a:cubicBezTo>
                  <a:cubicBezTo>
                    <a:pt x="328954" y="357004"/>
                    <a:pt x="334146" y="329804"/>
                    <a:pt x="344532" y="304088"/>
                  </a:cubicBezTo>
                  <a:cubicBezTo>
                    <a:pt x="354917" y="278371"/>
                    <a:pt x="370743" y="256364"/>
                    <a:pt x="392008" y="238066"/>
                  </a:cubicBezTo>
                  <a:cubicBezTo>
                    <a:pt x="413273" y="219768"/>
                    <a:pt x="439731" y="205426"/>
                    <a:pt x="471382" y="195041"/>
                  </a:cubicBezTo>
                  <a:cubicBezTo>
                    <a:pt x="503033" y="184655"/>
                    <a:pt x="540124" y="179463"/>
                    <a:pt x="582654" y="179463"/>
                  </a:cubicBezTo>
                  <a:cubicBezTo>
                    <a:pt x="637054" y="179463"/>
                    <a:pt x="687003" y="186139"/>
                    <a:pt x="732501" y="199492"/>
                  </a:cubicBezTo>
                  <a:cubicBezTo>
                    <a:pt x="777999" y="212844"/>
                    <a:pt x="818057" y="227681"/>
                    <a:pt x="852675" y="244000"/>
                  </a:cubicBezTo>
                  <a:cubicBezTo>
                    <a:pt x="887293" y="260320"/>
                    <a:pt x="916471" y="275404"/>
                    <a:pt x="940209" y="289251"/>
                  </a:cubicBezTo>
                  <a:cubicBezTo>
                    <a:pt x="963947" y="303098"/>
                    <a:pt x="981256" y="310022"/>
                    <a:pt x="992136" y="310022"/>
                  </a:cubicBezTo>
                  <a:cubicBezTo>
                    <a:pt x="1003016" y="310022"/>
                    <a:pt x="1011671" y="307055"/>
                    <a:pt x="1018100" y="301120"/>
                  </a:cubicBezTo>
                  <a:cubicBezTo>
                    <a:pt x="1024529" y="295186"/>
                    <a:pt x="1029475" y="285789"/>
                    <a:pt x="1032936" y="272931"/>
                  </a:cubicBezTo>
                  <a:cubicBezTo>
                    <a:pt x="1036398" y="260073"/>
                    <a:pt x="1038871" y="243753"/>
                    <a:pt x="1040354" y="223971"/>
                  </a:cubicBezTo>
                  <a:cubicBezTo>
                    <a:pt x="1041838" y="204190"/>
                    <a:pt x="1042580" y="179957"/>
                    <a:pt x="1042580" y="151274"/>
                  </a:cubicBezTo>
                  <a:cubicBezTo>
                    <a:pt x="1042580" y="125557"/>
                    <a:pt x="1042085" y="104045"/>
                    <a:pt x="1041096" y="86736"/>
                  </a:cubicBezTo>
                  <a:cubicBezTo>
                    <a:pt x="1040107" y="69427"/>
                    <a:pt x="1038376" y="55085"/>
                    <a:pt x="1035903" y="43710"/>
                  </a:cubicBezTo>
                  <a:cubicBezTo>
                    <a:pt x="1033431" y="32336"/>
                    <a:pt x="1030463" y="23187"/>
                    <a:pt x="1027002" y="16263"/>
                  </a:cubicBezTo>
                  <a:lnTo>
                    <a:pt x="1014087" y="0"/>
                  </a:ln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5" name="Group 44"/>
          <p:cNvGrpSpPr>
            <a:grpSpLocks noChangeAspect="1"/>
          </p:cNvGrpSpPr>
          <p:nvPr/>
        </p:nvGrpSpPr>
        <p:grpSpPr>
          <a:xfrm>
            <a:off x="18381299" y="2811596"/>
            <a:ext cx="1291827" cy="1291827"/>
            <a:chOff x="1382806" y="174812"/>
            <a:chExt cx="3025588" cy="3025589"/>
          </a:xfrm>
        </p:grpSpPr>
        <p:sp>
          <p:nvSpPr>
            <p:cNvPr id="47" name="Rectangle 46"/>
            <p:cNvSpPr/>
            <p:nvPr/>
          </p:nvSpPr>
          <p:spPr>
            <a:xfrm>
              <a:off x="1382806" y="174812"/>
              <a:ext cx="3025588" cy="3025589"/>
            </a:xfrm>
            <a:prstGeom prst="rect">
              <a:avLst/>
            </a:prstGeom>
            <a:solidFill>
              <a:srgbClr val="C00000"/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2273445" y="987562"/>
              <a:ext cx="2134948" cy="2212839"/>
            </a:xfrm>
            <a:custGeom>
              <a:avLst/>
              <a:gdLst>
                <a:gd name="connsiteX0" fmla="*/ 627680 w 2134948"/>
                <a:gd name="connsiteY0" fmla="*/ 83837 h 2212839"/>
                <a:gd name="connsiteX1" fmla="*/ 865061 w 2134948"/>
                <a:gd name="connsiteY1" fmla="*/ 132055 h 2212839"/>
                <a:gd name="connsiteX2" fmla="*/ 1017133 w 2134948"/>
                <a:gd name="connsiteY2" fmla="*/ 268549 h 2212839"/>
                <a:gd name="connsiteX3" fmla="*/ 1097991 w 2134948"/>
                <a:gd name="connsiteY3" fmla="*/ 480708 h 2212839"/>
                <a:gd name="connsiteX4" fmla="*/ 1121729 w 2134948"/>
                <a:gd name="connsiteY4" fmla="*/ 755921 h 2212839"/>
                <a:gd name="connsiteX5" fmla="*/ 1097249 w 2134948"/>
                <a:gd name="connsiteY5" fmla="*/ 1016298 h 2212839"/>
                <a:gd name="connsiteX6" fmla="*/ 1013424 w 2134948"/>
                <a:gd name="connsiteY6" fmla="*/ 1230683 h 2212839"/>
                <a:gd name="connsiteX7" fmla="*/ 857643 w 2134948"/>
                <a:gd name="connsiteY7" fmla="*/ 1376079 h 2212839"/>
                <a:gd name="connsiteX8" fmla="*/ 617295 w 2134948"/>
                <a:gd name="connsiteY8" fmla="*/ 1429489 h 2212839"/>
                <a:gd name="connsiteX9" fmla="*/ 378430 w 2134948"/>
                <a:gd name="connsiteY9" fmla="*/ 1382755 h 2212839"/>
                <a:gd name="connsiteX10" fmla="*/ 227100 w 2134948"/>
                <a:gd name="connsiteY10" fmla="*/ 1247003 h 2212839"/>
                <a:gd name="connsiteX11" fmla="*/ 146984 w 2134948"/>
                <a:gd name="connsiteY11" fmla="*/ 1032618 h 2212839"/>
                <a:gd name="connsiteX12" fmla="*/ 123246 w 2134948"/>
                <a:gd name="connsiteY12" fmla="*/ 749987 h 2212839"/>
                <a:gd name="connsiteX13" fmla="*/ 147726 w 2134948"/>
                <a:gd name="connsiteY13" fmla="*/ 494060 h 2212839"/>
                <a:gd name="connsiteX14" fmla="*/ 231551 w 2134948"/>
                <a:gd name="connsiteY14" fmla="*/ 282643 h 2212839"/>
                <a:gd name="connsiteX15" fmla="*/ 387332 w 2134948"/>
                <a:gd name="connsiteY15" fmla="*/ 137989 h 2212839"/>
                <a:gd name="connsiteX16" fmla="*/ 627680 w 2134948"/>
                <a:gd name="connsiteY16" fmla="*/ 83837 h 2212839"/>
                <a:gd name="connsiteX17" fmla="*/ 1305555 w 2134948"/>
                <a:gd name="connsiteY17" fmla="*/ 0 h 2212839"/>
                <a:gd name="connsiteX18" fmla="*/ 2134948 w 2134948"/>
                <a:gd name="connsiteY18" fmla="*/ 719471 h 2212839"/>
                <a:gd name="connsiteX19" fmla="*/ 2134948 w 2134948"/>
                <a:gd name="connsiteY19" fmla="*/ 2212839 h 2212839"/>
                <a:gd name="connsiteX20" fmla="*/ 736833 w 2134948"/>
                <a:gd name="connsiteY20" fmla="*/ 2212839 h 2212839"/>
                <a:gd name="connsiteX21" fmla="*/ 0 w 2134948"/>
                <a:gd name="connsiteY21" fmla="*/ 1573661 h 2212839"/>
                <a:gd name="connsiteX22" fmla="*/ 61489 w 2134948"/>
                <a:gd name="connsiteY22" fmla="*/ 1618839 h 2212839"/>
                <a:gd name="connsiteX23" fmla="*/ 214488 w 2134948"/>
                <a:gd name="connsiteY23" fmla="*/ 1692835 h 2212839"/>
                <a:gd name="connsiteX24" fmla="*/ 605424 w 2134948"/>
                <a:gd name="connsiteY24" fmla="*/ 1751438 h 2212839"/>
                <a:gd name="connsiteX25" fmla="*/ 1005263 w 2134948"/>
                <a:gd name="connsiteY25" fmla="*/ 1682449 h 2212839"/>
                <a:gd name="connsiteX26" fmla="*/ 1295313 w 2134948"/>
                <a:gd name="connsiteY26" fmla="*/ 1482159 h 2212839"/>
                <a:gd name="connsiteX27" fmla="*/ 1471865 w 2134948"/>
                <a:gd name="connsiteY27" fmla="*/ 1162437 h 2212839"/>
                <a:gd name="connsiteX28" fmla="*/ 1531210 w 2134948"/>
                <a:gd name="connsiteY28" fmla="*/ 735151 h 2212839"/>
                <a:gd name="connsiteX29" fmla="*/ 1474090 w 2134948"/>
                <a:gd name="connsiteY29" fmla="*/ 302673 h 2212839"/>
                <a:gd name="connsiteX30" fmla="*/ 1357532 w 2134948"/>
                <a:gd name="connsiteY30" fmla="*/ 63299 h 22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134948" h="2212839">
                  <a:moveTo>
                    <a:pt x="627680" y="83837"/>
                  </a:moveTo>
                  <a:cubicBezTo>
                    <a:pt x="722632" y="83837"/>
                    <a:pt x="801759" y="99909"/>
                    <a:pt x="865061" y="132055"/>
                  </a:cubicBezTo>
                  <a:cubicBezTo>
                    <a:pt x="928363" y="164200"/>
                    <a:pt x="979053" y="209698"/>
                    <a:pt x="1017133" y="268549"/>
                  </a:cubicBezTo>
                  <a:cubicBezTo>
                    <a:pt x="1055213" y="327399"/>
                    <a:pt x="1082165" y="398119"/>
                    <a:pt x="1097991" y="480708"/>
                  </a:cubicBezTo>
                  <a:cubicBezTo>
                    <a:pt x="1113816" y="563297"/>
                    <a:pt x="1121729" y="655034"/>
                    <a:pt x="1121729" y="755921"/>
                  </a:cubicBezTo>
                  <a:cubicBezTo>
                    <a:pt x="1121729" y="847906"/>
                    <a:pt x="1113569" y="934699"/>
                    <a:pt x="1097249" y="1016298"/>
                  </a:cubicBezTo>
                  <a:cubicBezTo>
                    <a:pt x="1080929" y="1097898"/>
                    <a:pt x="1052987" y="1169359"/>
                    <a:pt x="1013424" y="1230683"/>
                  </a:cubicBezTo>
                  <a:cubicBezTo>
                    <a:pt x="973860" y="1292006"/>
                    <a:pt x="921933" y="1340472"/>
                    <a:pt x="857643" y="1376079"/>
                  </a:cubicBezTo>
                  <a:cubicBezTo>
                    <a:pt x="793352" y="1411686"/>
                    <a:pt x="713236" y="1429489"/>
                    <a:pt x="617295" y="1429489"/>
                  </a:cubicBezTo>
                  <a:cubicBezTo>
                    <a:pt x="521353" y="1429489"/>
                    <a:pt x="441732" y="1413911"/>
                    <a:pt x="378430" y="1382755"/>
                  </a:cubicBezTo>
                  <a:cubicBezTo>
                    <a:pt x="315129" y="1351599"/>
                    <a:pt x="264685" y="1306348"/>
                    <a:pt x="227100" y="1247003"/>
                  </a:cubicBezTo>
                  <a:cubicBezTo>
                    <a:pt x="189514" y="1187658"/>
                    <a:pt x="162809" y="1116196"/>
                    <a:pt x="146984" y="1032618"/>
                  </a:cubicBezTo>
                  <a:cubicBezTo>
                    <a:pt x="131158" y="949040"/>
                    <a:pt x="123246" y="854830"/>
                    <a:pt x="123246" y="749987"/>
                  </a:cubicBezTo>
                  <a:cubicBezTo>
                    <a:pt x="123246" y="659980"/>
                    <a:pt x="131406" y="574671"/>
                    <a:pt x="147726" y="494060"/>
                  </a:cubicBezTo>
                  <a:cubicBezTo>
                    <a:pt x="164045" y="413450"/>
                    <a:pt x="191987" y="342977"/>
                    <a:pt x="231551" y="282643"/>
                  </a:cubicBezTo>
                  <a:cubicBezTo>
                    <a:pt x="271114" y="222309"/>
                    <a:pt x="323041" y="174091"/>
                    <a:pt x="387332" y="137989"/>
                  </a:cubicBezTo>
                  <a:cubicBezTo>
                    <a:pt x="451622" y="101887"/>
                    <a:pt x="531738" y="83837"/>
                    <a:pt x="627680" y="83837"/>
                  </a:cubicBezTo>
                  <a:close/>
                  <a:moveTo>
                    <a:pt x="1305555" y="0"/>
                  </a:moveTo>
                  <a:lnTo>
                    <a:pt x="2134948" y="719471"/>
                  </a:lnTo>
                  <a:lnTo>
                    <a:pt x="2134948" y="2212839"/>
                  </a:lnTo>
                  <a:lnTo>
                    <a:pt x="736833" y="2212839"/>
                  </a:lnTo>
                  <a:lnTo>
                    <a:pt x="0" y="1573661"/>
                  </a:lnTo>
                  <a:lnTo>
                    <a:pt x="61489" y="1618839"/>
                  </a:lnTo>
                  <a:cubicBezTo>
                    <a:pt x="107852" y="1648635"/>
                    <a:pt x="158852" y="1673301"/>
                    <a:pt x="214488" y="1692835"/>
                  </a:cubicBezTo>
                  <a:cubicBezTo>
                    <a:pt x="325760" y="1731904"/>
                    <a:pt x="456072" y="1751438"/>
                    <a:pt x="605424" y="1751438"/>
                  </a:cubicBezTo>
                  <a:cubicBezTo>
                    <a:pt x="756755" y="1751438"/>
                    <a:pt x="890034" y="1728442"/>
                    <a:pt x="1005263" y="1682449"/>
                  </a:cubicBezTo>
                  <a:cubicBezTo>
                    <a:pt x="1120492" y="1636457"/>
                    <a:pt x="1217175" y="1569694"/>
                    <a:pt x="1295313" y="1482159"/>
                  </a:cubicBezTo>
                  <a:cubicBezTo>
                    <a:pt x="1373450" y="1394625"/>
                    <a:pt x="1432301" y="1288051"/>
                    <a:pt x="1471865" y="1162437"/>
                  </a:cubicBezTo>
                  <a:cubicBezTo>
                    <a:pt x="1511428" y="1036823"/>
                    <a:pt x="1531210" y="894394"/>
                    <a:pt x="1531210" y="735151"/>
                  </a:cubicBezTo>
                  <a:cubicBezTo>
                    <a:pt x="1531210" y="568985"/>
                    <a:pt x="1512170" y="424825"/>
                    <a:pt x="1474090" y="302673"/>
                  </a:cubicBezTo>
                  <a:cubicBezTo>
                    <a:pt x="1445530" y="211059"/>
                    <a:pt x="1406678" y="131268"/>
                    <a:pt x="1357532" y="63299"/>
                  </a:cubicBezTo>
                  <a:close/>
                </a:path>
              </a:pathLst>
            </a:custGeom>
            <a:solidFill>
              <a:srgbClr val="000000">
                <a:alpha val="20000"/>
              </a:srgbClr>
            </a:solidFill>
            <a:ln w="12700" cap="flat" cmpd="sng" algn="ctr">
              <a:noFill/>
              <a:prstDash val="solid"/>
              <a:miter lim="800000"/>
            </a:ln>
            <a:effectLst/>
          </p:spPr>
          <p:txBody>
            <a:bodyPr wrap="square" rtlCol="0" anchor="ctr">
              <a:noAutofit/>
            </a:bodyPr>
            <a:lstStyle>
              <a:defPPr>
                <a:defRPr lang="en-US"/>
              </a:defPPr>
              <a:lvl1pPr algn="ctr">
                <a:defRPr>
                  <a:solidFill>
                    <a:schemeClr val="lt1"/>
                  </a:solidFill>
                </a:defRPr>
              </a:lvl1pPr>
              <a:lvl2pPr>
                <a:defRPr>
                  <a:solidFill>
                    <a:schemeClr val="lt1"/>
                  </a:solidFill>
                </a:defRPr>
              </a:lvl2pPr>
              <a:lvl3pPr>
                <a:defRPr>
                  <a:solidFill>
                    <a:schemeClr val="lt1"/>
                  </a:solidFill>
                </a:defRPr>
              </a:lvl3pPr>
              <a:lvl4pPr>
                <a:defRPr>
                  <a:solidFill>
                    <a:schemeClr val="lt1"/>
                  </a:solidFill>
                </a:defRPr>
              </a:lvl4pPr>
              <a:lvl5pPr>
                <a:defRPr>
                  <a:solidFill>
                    <a:schemeClr val="lt1"/>
                  </a:solidFill>
                </a:defRPr>
              </a:lvl5pPr>
              <a:lvl6pPr>
                <a:defRPr>
                  <a:solidFill>
                    <a:schemeClr val="lt1"/>
                  </a:solidFill>
                </a:defRPr>
              </a:lvl6pPr>
              <a:lvl7pPr>
                <a:defRPr>
                  <a:solidFill>
                    <a:schemeClr val="lt1"/>
                  </a:solidFill>
                </a:defRPr>
              </a:lvl7pPr>
              <a:lvl8pPr>
                <a:defRPr>
                  <a:solidFill>
                    <a:schemeClr val="lt1"/>
                  </a:solidFill>
                </a:defRPr>
              </a:lvl8pPr>
              <a:lvl9pPr>
                <a:defRPr>
                  <a:solidFill>
                    <a:schemeClr val="lt1"/>
                  </a:solidFill>
                </a:defRPr>
              </a:lvl9pPr>
            </a:lstStyle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2261624" y="2550966"/>
              <a:ext cx="11822" cy="10256"/>
            </a:xfrm>
            <a:custGeom>
              <a:avLst/>
              <a:gdLst/>
              <a:ahLst/>
              <a:cxnLst/>
              <a:rect l="l" t="t" r="r" b="b"/>
              <a:pathLst>
                <a:path w="11822" h="10256">
                  <a:moveTo>
                    <a:pt x="0" y="0"/>
                  </a:moveTo>
                  <a:lnTo>
                    <a:pt x="11822" y="10256"/>
                  </a:lnTo>
                  <a:lnTo>
                    <a:pt x="7243" y="6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ysClr val="windowText" lastClr="000000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1987210" y="750510"/>
              <a:ext cx="1817447" cy="1988065"/>
            </a:xfrm>
            <a:custGeom>
              <a:avLst/>
              <a:gdLst/>
              <a:ahLst/>
              <a:cxnLst/>
              <a:rect l="l" t="t" r="r" b="b"/>
              <a:pathLst>
                <a:path w="1817447" h="1988065">
                  <a:moveTo>
                    <a:pt x="927269" y="0"/>
                  </a:moveTo>
                  <a:cubicBezTo>
                    <a:pt x="1072665" y="0"/>
                    <a:pt x="1200999" y="19288"/>
                    <a:pt x="1312271" y="57862"/>
                  </a:cubicBezTo>
                  <a:cubicBezTo>
                    <a:pt x="1423543" y="96436"/>
                    <a:pt x="1516518" y="155782"/>
                    <a:pt x="1591194" y="235898"/>
                  </a:cubicBezTo>
                  <a:cubicBezTo>
                    <a:pt x="1665870" y="316014"/>
                    <a:pt x="1722248" y="417148"/>
                    <a:pt x="1760328" y="539300"/>
                  </a:cubicBezTo>
                  <a:cubicBezTo>
                    <a:pt x="1798407" y="661452"/>
                    <a:pt x="1817447" y="805612"/>
                    <a:pt x="1817447" y="971778"/>
                  </a:cubicBezTo>
                  <a:cubicBezTo>
                    <a:pt x="1817447" y="1131021"/>
                    <a:pt x="1797666" y="1273450"/>
                    <a:pt x="1758102" y="1399064"/>
                  </a:cubicBezTo>
                  <a:cubicBezTo>
                    <a:pt x="1718539" y="1524678"/>
                    <a:pt x="1659688" y="1631252"/>
                    <a:pt x="1581550" y="1718786"/>
                  </a:cubicBezTo>
                  <a:cubicBezTo>
                    <a:pt x="1503412" y="1806321"/>
                    <a:pt x="1406729" y="1873084"/>
                    <a:pt x="1291500" y="1919076"/>
                  </a:cubicBezTo>
                  <a:cubicBezTo>
                    <a:pt x="1176272" y="1965069"/>
                    <a:pt x="1042992" y="1988065"/>
                    <a:pt x="891662" y="1988065"/>
                  </a:cubicBezTo>
                  <a:cubicBezTo>
                    <a:pt x="742310" y="1988065"/>
                    <a:pt x="611998" y="1968531"/>
                    <a:pt x="500725" y="1929462"/>
                  </a:cubicBezTo>
                  <a:cubicBezTo>
                    <a:pt x="389453" y="1890393"/>
                    <a:pt x="296726" y="1830800"/>
                    <a:pt x="222545" y="1750684"/>
                  </a:cubicBezTo>
                  <a:cubicBezTo>
                    <a:pt x="148363" y="1670568"/>
                    <a:pt x="92727" y="1568692"/>
                    <a:pt x="55636" y="1445056"/>
                  </a:cubicBezTo>
                  <a:cubicBezTo>
                    <a:pt x="18545" y="1321420"/>
                    <a:pt x="0" y="1175036"/>
                    <a:pt x="0" y="1005902"/>
                  </a:cubicBezTo>
                  <a:cubicBezTo>
                    <a:pt x="0" y="850615"/>
                    <a:pt x="19782" y="710907"/>
                    <a:pt x="59345" y="586776"/>
                  </a:cubicBezTo>
                  <a:cubicBezTo>
                    <a:pt x="98909" y="462646"/>
                    <a:pt x="157759" y="357061"/>
                    <a:pt x="235897" y="270021"/>
                  </a:cubicBezTo>
                  <a:cubicBezTo>
                    <a:pt x="314035" y="182981"/>
                    <a:pt x="410718" y="116218"/>
                    <a:pt x="525947" y="69731"/>
                  </a:cubicBezTo>
                  <a:cubicBezTo>
                    <a:pt x="641176" y="23244"/>
                    <a:pt x="774950" y="0"/>
                    <a:pt x="927269" y="0"/>
                  </a:cubicBezTo>
                  <a:close/>
                  <a:moveTo>
                    <a:pt x="913916" y="320464"/>
                  </a:moveTo>
                  <a:cubicBezTo>
                    <a:pt x="817975" y="320464"/>
                    <a:pt x="737859" y="338515"/>
                    <a:pt x="673568" y="374617"/>
                  </a:cubicBezTo>
                  <a:cubicBezTo>
                    <a:pt x="609278" y="410719"/>
                    <a:pt x="557351" y="458937"/>
                    <a:pt x="517787" y="519271"/>
                  </a:cubicBezTo>
                  <a:cubicBezTo>
                    <a:pt x="478224" y="579605"/>
                    <a:pt x="450282" y="650078"/>
                    <a:pt x="433962" y="730688"/>
                  </a:cubicBezTo>
                  <a:cubicBezTo>
                    <a:pt x="417642" y="811299"/>
                    <a:pt x="409482" y="896608"/>
                    <a:pt x="409482" y="986615"/>
                  </a:cubicBezTo>
                  <a:cubicBezTo>
                    <a:pt x="409482" y="1091458"/>
                    <a:pt x="417395" y="1185668"/>
                    <a:pt x="433220" y="1269246"/>
                  </a:cubicBezTo>
                  <a:cubicBezTo>
                    <a:pt x="449046" y="1352824"/>
                    <a:pt x="475751" y="1424286"/>
                    <a:pt x="513336" y="1483631"/>
                  </a:cubicBezTo>
                  <a:cubicBezTo>
                    <a:pt x="550922" y="1542976"/>
                    <a:pt x="601365" y="1588227"/>
                    <a:pt x="664667" y="1619383"/>
                  </a:cubicBezTo>
                  <a:cubicBezTo>
                    <a:pt x="727968" y="1650539"/>
                    <a:pt x="807590" y="1666117"/>
                    <a:pt x="903531" y="1666117"/>
                  </a:cubicBezTo>
                  <a:cubicBezTo>
                    <a:pt x="999472" y="1666117"/>
                    <a:pt x="1079588" y="1648314"/>
                    <a:pt x="1143879" y="1612707"/>
                  </a:cubicBezTo>
                  <a:cubicBezTo>
                    <a:pt x="1208170" y="1577100"/>
                    <a:pt x="1260097" y="1528634"/>
                    <a:pt x="1299660" y="1467311"/>
                  </a:cubicBezTo>
                  <a:cubicBezTo>
                    <a:pt x="1339224" y="1405987"/>
                    <a:pt x="1367166" y="1334526"/>
                    <a:pt x="1383485" y="1252926"/>
                  </a:cubicBezTo>
                  <a:cubicBezTo>
                    <a:pt x="1399805" y="1171327"/>
                    <a:pt x="1407965" y="1084534"/>
                    <a:pt x="1407965" y="992549"/>
                  </a:cubicBezTo>
                  <a:cubicBezTo>
                    <a:pt x="1407965" y="891662"/>
                    <a:pt x="1400053" y="799924"/>
                    <a:pt x="1384227" y="717336"/>
                  </a:cubicBezTo>
                  <a:cubicBezTo>
                    <a:pt x="1368402" y="634747"/>
                    <a:pt x="1341449" y="564027"/>
                    <a:pt x="1303369" y="505176"/>
                  </a:cubicBezTo>
                  <a:cubicBezTo>
                    <a:pt x="1265289" y="446326"/>
                    <a:pt x="1214599" y="400828"/>
                    <a:pt x="1151297" y="368682"/>
                  </a:cubicBezTo>
                  <a:cubicBezTo>
                    <a:pt x="1087996" y="336537"/>
                    <a:pt x="1008869" y="320464"/>
                    <a:pt x="913916" y="320464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  <a:effectLst/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39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sp>
        <p:nvSpPr>
          <p:cNvPr id="2" name="Right Brace 1"/>
          <p:cNvSpPr/>
          <p:nvPr/>
        </p:nvSpPr>
        <p:spPr>
          <a:xfrm rot="5400000">
            <a:off x="7195140" y="8375725"/>
            <a:ext cx="653780" cy="4550232"/>
          </a:xfrm>
          <a:prstGeom prst="rightBrac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51" name="Right Brace 50"/>
          <p:cNvSpPr/>
          <p:nvPr/>
        </p:nvSpPr>
        <p:spPr>
          <a:xfrm rot="5400000">
            <a:off x="16408696" y="8357491"/>
            <a:ext cx="653780" cy="4550232"/>
          </a:xfrm>
          <a:prstGeom prst="rightBrace">
            <a:avLst/>
          </a:prstGeom>
          <a:ln w="571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MY"/>
          </a:p>
        </p:txBody>
      </p:sp>
      <p:sp>
        <p:nvSpPr>
          <p:cNvPr id="3" name="TextBox 2"/>
          <p:cNvSpPr txBox="1"/>
          <p:nvPr/>
        </p:nvSpPr>
        <p:spPr>
          <a:xfrm>
            <a:off x="5058141" y="11477771"/>
            <a:ext cx="575947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MY" sz="2000" dirty="0"/>
              <a:t>B20000 OBJEK SEBAGAI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11971314" y="11237933"/>
            <a:ext cx="45502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MY" sz="2000" dirty="0"/>
              <a:t>B29000 OBJEK KUMPULAN LANJUT</a:t>
            </a:r>
          </a:p>
          <a:p>
            <a:r>
              <a:rPr lang="en-MY" sz="2000" dirty="0"/>
              <a:t>B29399 – OBJEK LANJUT 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FEFBFB7-F4C5-4585-A788-7A194FD4FC62}"/>
              </a:ext>
            </a:extLst>
          </p:cNvPr>
          <p:cNvSpPr txBox="1"/>
          <p:nvPr/>
        </p:nvSpPr>
        <p:spPr>
          <a:xfrm>
            <a:off x="19957489" y="10716121"/>
            <a:ext cx="3615129" cy="16312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MY" sz="2000" dirty="0"/>
              <a:t>- SODO PENDAPATAN</a:t>
            </a:r>
          </a:p>
          <a:p>
            <a:pPr algn="ctr"/>
            <a:r>
              <a:rPr lang="en-MY" sz="2000" dirty="0"/>
              <a:t>- SODO ASET</a:t>
            </a:r>
          </a:p>
          <a:p>
            <a:pPr marL="342900" indent="-342900" algn="ctr">
              <a:buFontTx/>
              <a:buChar char="-"/>
            </a:pPr>
            <a:r>
              <a:rPr lang="en-MY" sz="2000" dirty="0"/>
              <a:t>SODO LIABILITI</a:t>
            </a:r>
          </a:p>
          <a:p>
            <a:pPr marL="342900" indent="-342900" algn="ctr">
              <a:buFontTx/>
              <a:buChar char="-"/>
            </a:pPr>
            <a:r>
              <a:rPr lang="en-MY" sz="2000" dirty="0"/>
              <a:t>SODO EKUITI</a:t>
            </a:r>
          </a:p>
          <a:p>
            <a:pPr algn="ctr"/>
            <a:r>
              <a:rPr lang="en-MY" sz="2000" dirty="0"/>
              <a:t>-</a:t>
            </a:r>
            <a:r>
              <a:rPr lang="en-MY" sz="2000" b="1" dirty="0"/>
              <a:t>SODO PERBELANJAAN</a:t>
            </a:r>
          </a:p>
        </p:txBody>
      </p:sp>
    </p:spTree>
    <p:extLst>
      <p:ext uri="{BB962C8B-B14F-4D97-AF65-F5344CB8AC3E}">
        <p14:creationId xmlns:p14="http://schemas.microsoft.com/office/powerpoint/2010/main" val="322289184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" name="Google Shape;287;p5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31758" b="31758"/>
          <a:stretch/>
        </p:blipFill>
        <p:spPr>
          <a:xfrm>
            <a:off x="2" y="2"/>
            <a:ext cx="24377649" cy="5928852"/>
          </a:xfrm>
          <a:prstGeom prst="rect">
            <a:avLst/>
          </a:prstGeom>
          <a:solidFill>
            <a:srgbClr val="F2F2F2">
              <a:alpha val="0"/>
            </a:srgbClr>
          </a:solidFill>
          <a:ln>
            <a:noFill/>
          </a:ln>
        </p:spPr>
      </p:pic>
      <p:sp>
        <p:nvSpPr>
          <p:cNvPr id="288" name="Google Shape;288;p5"/>
          <p:cNvSpPr/>
          <p:nvPr/>
        </p:nvSpPr>
        <p:spPr>
          <a:xfrm>
            <a:off x="3" y="6"/>
            <a:ext cx="24377649" cy="6412504"/>
          </a:xfrm>
          <a:prstGeom prst="rect">
            <a:avLst/>
          </a:prstGeom>
          <a:solidFill>
            <a:srgbClr val="566C87">
              <a:alpha val="84705"/>
            </a:srgbClr>
          </a:solidFill>
          <a:ln>
            <a:noFill/>
          </a:ln>
        </p:spPr>
        <p:txBody>
          <a:bodyPr spcFirstLastPara="1" wrap="square" lIns="182825" tIns="91400" rIns="182825" bIns="914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 dirty="0">
              <a:solidFill>
                <a:schemeClr val="lt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grpSp>
        <p:nvGrpSpPr>
          <p:cNvPr id="289" name="Google Shape;289;p5"/>
          <p:cNvGrpSpPr/>
          <p:nvPr/>
        </p:nvGrpSpPr>
        <p:grpSpPr>
          <a:xfrm>
            <a:off x="1085850" y="4224565"/>
            <a:ext cx="7509539" cy="8140324"/>
            <a:chOff x="1258860" y="2112282"/>
            <a:chExt cx="2295502" cy="4070162"/>
          </a:xfrm>
        </p:grpSpPr>
        <p:grpSp>
          <p:nvGrpSpPr>
            <p:cNvPr id="290" name="Google Shape;290;p5"/>
            <p:cNvGrpSpPr/>
            <p:nvPr/>
          </p:nvGrpSpPr>
          <p:grpSpPr>
            <a:xfrm>
              <a:off x="1258860" y="2112282"/>
              <a:ext cx="2295502" cy="4070162"/>
              <a:chOff x="1258860" y="2115750"/>
              <a:chExt cx="2295502" cy="3907036"/>
            </a:xfrm>
          </p:grpSpPr>
          <p:sp>
            <p:nvSpPr>
              <p:cNvPr id="291" name="Google Shape;291;p5"/>
              <p:cNvSpPr/>
              <p:nvPr/>
            </p:nvSpPr>
            <p:spPr>
              <a:xfrm>
                <a:off x="1258860" y="5867399"/>
                <a:ext cx="2295502" cy="155387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1"/>
              </a:solidFill>
              <a:ln>
                <a:noFill/>
              </a:ln>
              <a:effectLst>
                <a:outerShdw blurRad="3810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  <p:sp>
            <p:nvSpPr>
              <p:cNvPr id="292" name="Google Shape;292;p5"/>
              <p:cNvSpPr/>
              <p:nvPr/>
            </p:nvSpPr>
            <p:spPr>
              <a:xfrm>
                <a:off x="1258860" y="2115750"/>
                <a:ext cx="2295502" cy="3751648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  <a:effectLst>
                <a:outerShdw blurRad="3810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R="0" lvl="0" algn="ctr" rtl="0">
                  <a:spcBef>
                    <a:spcPts val="0"/>
                  </a:spcBef>
                  <a:spcAft>
                    <a:spcPts val="0"/>
                  </a:spcAft>
                </a:pPr>
                <a:endParaRPr lang="en-MY" sz="2400" dirty="0">
                  <a:solidFill>
                    <a:schemeClr val="tx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  <a:p>
                <a:pPr marR="0" lvl="0" algn="ctr" rtl="0">
                  <a:spcBef>
                    <a:spcPts val="0"/>
                  </a:spcBef>
                  <a:spcAft>
                    <a:spcPts val="0"/>
                  </a:spcAft>
                </a:pPr>
                <a:endParaRPr lang="en-MY" sz="2400" dirty="0">
                  <a:solidFill>
                    <a:schemeClr val="tx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</p:grpSp>
        <p:cxnSp>
          <p:nvCxnSpPr>
            <p:cNvPr id="293" name="Google Shape;293;p5"/>
            <p:cNvCxnSpPr/>
            <p:nvPr/>
          </p:nvCxnSpPr>
          <p:spPr>
            <a:xfrm>
              <a:off x="1369143" y="2858205"/>
              <a:ext cx="2074936" cy="0"/>
            </a:xfrm>
            <a:prstGeom prst="straightConnector1">
              <a:avLst/>
            </a:prstGeom>
            <a:noFill/>
            <a:ln w="12700" cap="flat" cmpd="sng">
              <a:solidFill>
                <a:srgbClr val="F2F2F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94" name="Google Shape;294;p5"/>
          <p:cNvGrpSpPr/>
          <p:nvPr/>
        </p:nvGrpSpPr>
        <p:grpSpPr>
          <a:xfrm>
            <a:off x="9247498" y="5244414"/>
            <a:ext cx="7509539" cy="8140322"/>
            <a:chOff x="3800498" y="2112283"/>
            <a:chExt cx="2295502" cy="4070161"/>
          </a:xfrm>
        </p:grpSpPr>
        <p:grpSp>
          <p:nvGrpSpPr>
            <p:cNvPr id="295" name="Google Shape;295;p5"/>
            <p:cNvGrpSpPr/>
            <p:nvPr/>
          </p:nvGrpSpPr>
          <p:grpSpPr>
            <a:xfrm>
              <a:off x="3800498" y="2112283"/>
              <a:ext cx="2295502" cy="4070161"/>
              <a:chOff x="3800498" y="2115751"/>
              <a:chExt cx="2295502" cy="3907035"/>
            </a:xfrm>
          </p:grpSpPr>
          <p:grpSp>
            <p:nvGrpSpPr>
              <p:cNvPr id="296" name="Google Shape;296;p5"/>
              <p:cNvGrpSpPr/>
              <p:nvPr/>
            </p:nvGrpSpPr>
            <p:grpSpPr>
              <a:xfrm>
                <a:off x="3800498" y="2115751"/>
                <a:ext cx="2295502" cy="3907035"/>
                <a:chOff x="1258860" y="2115751"/>
                <a:chExt cx="2295502" cy="3907035"/>
              </a:xfrm>
            </p:grpSpPr>
            <p:sp>
              <p:nvSpPr>
                <p:cNvPr id="297" name="Google Shape;297;p5"/>
                <p:cNvSpPr/>
                <p:nvPr/>
              </p:nvSpPr>
              <p:spPr>
                <a:xfrm>
                  <a:off x="1258860" y="5867399"/>
                  <a:ext cx="2295502" cy="155387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6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  <p:sp>
              <p:nvSpPr>
                <p:cNvPr id="298" name="Google Shape;298;p5"/>
                <p:cNvSpPr/>
                <p:nvPr/>
              </p:nvSpPr>
              <p:spPr>
                <a:xfrm>
                  <a:off x="1258860" y="2115751"/>
                  <a:ext cx="2295502" cy="3751648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 dirty="0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</p:grpSp>
          <p:sp>
            <p:nvSpPr>
              <p:cNvPr id="299" name="Google Shape;299;p5"/>
              <p:cNvSpPr/>
              <p:nvPr/>
            </p:nvSpPr>
            <p:spPr>
              <a:xfrm>
                <a:off x="3800498" y="5867399"/>
                <a:ext cx="2295502" cy="155387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</p:grpSp>
        <p:cxnSp>
          <p:nvCxnSpPr>
            <p:cNvPr id="300" name="Google Shape;300;p5"/>
            <p:cNvCxnSpPr/>
            <p:nvPr/>
          </p:nvCxnSpPr>
          <p:spPr>
            <a:xfrm>
              <a:off x="3910781" y="2858205"/>
              <a:ext cx="2074936" cy="0"/>
            </a:xfrm>
            <a:prstGeom prst="straightConnector1">
              <a:avLst/>
            </a:prstGeom>
            <a:noFill/>
            <a:ln w="12700" cap="flat" cmpd="sng">
              <a:solidFill>
                <a:srgbClr val="F2F2F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01" name="Google Shape;301;p5"/>
          <p:cNvGrpSpPr/>
          <p:nvPr/>
        </p:nvGrpSpPr>
        <p:grpSpPr>
          <a:xfrm>
            <a:off x="17357221" y="4224565"/>
            <a:ext cx="6617204" cy="8140322"/>
            <a:chOff x="6342136" y="2112283"/>
            <a:chExt cx="2295502" cy="4070161"/>
          </a:xfrm>
        </p:grpSpPr>
        <p:grpSp>
          <p:nvGrpSpPr>
            <p:cNvPr id="302" name="Google Shape;302;p5"/>
            <p:cNvGrpSpPr/>
            <p:nvPr/>
          </p:nvGrpSpPr>
          <p:grpSpPr>
            <a:xfrm>
              <a:off x="6342136" y="2112283"/>
              <a:ext cx="2295502" cy="4070161"/>
              <a:chOff x="6342136" y="2115751"/>
              <a:chExt cx="2295502" cy="3907035"/>
            </a:xfrm>
          </p:grpSpPr>
          <p:grpSp>
            <p:nvGrpSpPr>
              <p:cNvPr id="303" name="Google Shape;303;p5"/>
              <p:cNvGrpSpPr/>
              <p:nvPr/>
            </p:nvGrpSpPr>
            <p:grpSpPr>
              <a:xfrm>
                <a:off x="6342136" y="2115751"/>
                <a:ext cx="2295502" cy="3907035"/>
                <a:chOff x="1258860" y="2115751"/>
                <a:chExt cx="2295502" cy="3907035"/>
              </a:xfrm>
            </p:grpSpPr>
            <p:sp>
              <p:nvSpPr>
                <p:cNvPr id="304" name="Google Shape;304;p5"/>
                <p:cNvSpPr/>
                <p:nvPr/>
              </p:nvSpPr>
              <p:spPr>
                <a:xfrm>
                  <a:off x="1258860" y="5867399"/>
                  <a:ext cx="2295502" cy="155387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6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  <p:sp>
              <p:nvSpPr>
                <p:cNvPr id="305" name="Google Shape;305;p5"/>
                <p:cNvSpPr/>
                <p:nvPr/>
              </p:nvSpPr>
              <p:spPr>
                <a:xfrm>
                  <a:off x="1258860" y="2115751"/>
                  <a:ext cx="2295502" cy="3751648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 dirty="0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</p:grpSp>
          <p:sp>
            <p:nvSpPr>
              <p:cNvPr id="306" name="Google Shape;306;p5"/>
              <p:cNvSpPr/>
              <p:nvPr/>
            </p:nvSpPr>
            <p:spPr>
              <a:xfrm>
                <a:off x="6342136" y="5867399"/>
                <a:ext cx="2295502" cy="155387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</p:grpSp>
        <p:cxnSp>
          <p:nvCxnSpPr>
            <p:cNvPr id="307" name="Google Shape;307;p5"/>
            <p:cNvCxnSpPr/>
            <p:nvPr/>
          </p:nvCxnSpPr>
          <p:spPr>
            <a:xfrm>
              <a:off x="6452419" y="2858205"/>
              <a:ext cx="2074936" cy="0"/>
            </a:xfrm>
            <a:prstGeom prst="straightConnector1">
              <a:avLst/>
            </a:prstGeom>
            <a:noFill/>
            <a:ln w="12700" cap="flat" cmpd="sng">
              <a:solidFill>
                <a:srgbClr val="F2F2F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27" name="Google Shape;327;p5"/>
          <p:cNvSpPr txBox="1"/>
          <p:nvPr/>
        </p:nvSpPr>
        <p:spPr>
          <a:xfrm>
            <a:off x="1490662" y="4782770"/>
            <a:ext cx="6011453" cy="2154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Lato"/>
              </a:rPr>
              <a:t>V11000 </a:t>
            </a:r>
            <a:r>
              <a:rPr lang="en-US" sz="40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Lato"/>
              </a:rPr>
              <a:t>- </a:t>
            </a:r>
            <a:r>
              <a:rPr lang="en-MY" sz="40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GAJI, UPAH DAN FAEDAH KEWANGAN STAF YANG LAIN</a:t>
            </a:r>
            <a:endParaRPr sz="4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6" name="Google Shape;336;p5"/>
          <p:cNvSpPr txBox="1"/>
          <p:nvPr/>
        </p:nvSpPr>
        <p:spPr>
          <a:xfrm>
            <a:off x="1490662" y="10264604"/>
            <a:ext cx="6525794" cy="1292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B15000 – FAEDAH KEWANGAN STAF YANG LAIN/MEMBERSHIP</a:t>
            </a:r>
          </a:p>
        </p:txBody>
      </p:sp>
      <p:sp>
        <p:nvSpPr>
          <p:cNvPr id="339" name="Google Shape;339;p5"/>
          <p:cNvSpPr txBox="1"/>
          <p:nvPr/>
        </p:nvSpPr>
        <p:spPr>
          <a:xfrm>
            <a:off x="9681236" y="5253377"/>
            <a:ext cx="6582711" cy="21543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Lato"/>
              </a:rPr>
              <a:t>V21000 - </a:t>
            </a:r>
            <a:r>
              <a:rPr lang="fi-FI" sz="40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PERBELANJAAN PERJALANAN DAN PENGANGKUTAN</a:t>
            </a:r>
            <a:endParaRPr sz="4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48" name="Google Shape;348;p5"/>
          <p:cNvSpPr txBox="1"/>
          <p:nvPr/>
        </p:nvSpPr>
        <p:spPr>
          <a:xfrm>
            <a:off x="17955491" y="4413359"/>
            <a:ext cx="5971555" cy="10155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lvl="0" algn="ctr"/>
            <a:r>
              <a:rPr lang="en-US" sz="5400" b="0" i="0" u="none" strike="noStrike" cap="none" dirty="0">
                <a:solidFill>
                  <a:srgbClr val="FF0000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V24000 - </a:t>
            </a:r>
            <a:r>
              <a:rPr lang="en-MY" sz="40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SEWAAN</a:t>
            </a:r>
            <a:endParaRPr sz="4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D8D5736-CEBF-448D-B1D1-EC3158631C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05249" y="730251"/>
            <a:ext cx="14569883" cy="2269303"/>
          </a:xfrm>
        </p:spPr>
        <p:txBody>
          <a:bodyPr>
            <a:normAutofit/>
          </a:bodyPr>
          <a:lstStyle/>
          <a:p>
            <a:r>
              <a:rPr lang="en-MY" dirty="0">
                <a:latin typeface="Calibri" panose="020F0502020204030204" pitchFamily="34" charset="0"/>
                <a:cs typeface="Calibri" panose="020F0502020204030204" pitchFamily="34" charset="0"/>
              </a:rPr>
              <a:t>V-SERIES DAN SODO DALAM PENYELIDIKAN</a:t>
            </a:r>
          </a:p>
        </p:txBody>
      </p:sp>
      <p:sp>
        <p:nvSpPr>
          <p:cNvPr id="184" name="Google Shape;336;p5">
            <a:extLst>
              <a:ext uri="{FF2B5EF4-FFF2-40B4-BE49-F238E27FC236}">
                <a16:creationId xmlns:a16="http://schemas.microsoft.com/office/drawing/2014/main" id="{6A3FB341-774A-4539-AC4C-E1C267CF9B85}"/>
              </a:ext>
            </a:extLst>
          </p:cNvPr>
          <p:cNvSpPr txBox="1"/>
          <p:nvPr/>
        </p:nvSpPr>
        <p:spPr>
          <a:xfrm>
            <a:off x="1490662" y="8163429"/>
            <a:ext cx="6525794" cy="738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B12000 – ELAUN TETAP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1F8C8FDE-D544-4C29-A0FA-36C30F42292A}"/>
              </a:ext>
            </a:extLst>
          </p:cNvPr>
          <p:cNvSpPr txBox="1"/>
          <p:nvPr/>
        </p:nvSpPr>
        <p:spPr>
          <a:xfrm>
            <a:off x="1601411" y="8893273"/>
            <a:ext cx="652579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MY" sz="3600" b="0" i="0" u="none" strike="noStrike" cap="none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B13000 – KWSP/SOCSO/ KWAP</a:t>
            </a:r>
          </a:p>
          <a:p>
            <a:pPr marL="342900" marR="0" lvl="0" indent="-342900" algn="ctr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endParaRPr lang="en-MY" sz="2000" dirty="0">
              <a:solidFill>
                <a:schemeClr val="tx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188" name="TextBox 187">
            <a:extLst>
              <a:ext uri="{FF2B5EF4-FFF2-40B4-BE49-F238E27FC236}">
                <a16:creationId xmlns:a16="http://schemas.microsoft.com/office/drawing/2014/main" id="{7D276DEE-B9B2-401F-A5D7-48981343EB0E}"/>
              </a:ext>
            </a:extLst>
          </p:cNvPr>
          <p:cNvSpPr txBox="1"/>
          <p:nvPr/>
        </p:nvSpPr>
        <p:spPr>
          <a:xfrm>
            <a:off x="1577721" y="9581007"/>
            <a:ext cx="6525794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B14000 – ELAUN LEBIH MASA</a:t>
            </a:r>
          </a:p>
        </p:txBody>
      </p:sp>
      <p:sp>
        <p:nvSpPr>
          <p:cNvPr id="32" name="Google Shape;336;p5">
            <a:extLst>
              <a:ext uri="{FF2B5EF4-FFF2-40B4-BE49-F238E27FC236}">
                <a16:creationId xmlns:a16="http://schemas.microsoft.com/office/drawing/2014/main" id="{E7B43311-EBE8-49E9-971C-66C638C65511}"/>
              </a:ext>
            </a:extLst>
          </p:cNvPr>
          <p:cNvSpPr txBox="1"/>
          <p:nvPr/>
        </p:nvSpPr>
        <p:spPr>
          <a:xfrm>
            <a:off x="1503010" y="7453220"/>
            <a:ext cx="6787975" cy="738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B11000-GAJI DAN UPAHAN</a:t>
            </a:r>
          </a:p>
        </p:txBody>
      </p:sp>
      <p:sp>
        <p:nvSpPr>
          <p:cNvPr id="34" name="Google Shape;336;p5">
            <a:extLst>
              <a:ext uri="{FF2B5EF4-FFF2-40B4-BE49-F238E27FC236}">
                <a16:creationId xmlns:a16="http://schemas.microsoft.com/office/drawing/2014/main" id="{89FD72E9-6BDB-49A5-B562-E0D4499160F0}"/>
              </a:ext>
            </a:extLst>
          </p:cNvPr>
          <p:cNvSpPr txBox="1"/>
          <p:nvPr/>
        </p:nvSpPr>
        <p:spPr>
          <a:xfrm>
            <a:off x="9529459" y="7699775"/>
            <a:ext cx="6787975" cy="1292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B21000 -  PERJALANAN DAN SARA HIDUP</a:t>
            </a:r>
          </a:p>
        </p:txBody>
      </p:sp>
      <p:sp>
        <p:nvSpPr>
          <p:cNvPr id="35" name="Google Shape;336;p5">
            <a:extLst>
              <a:ext uri="{FF2B5EF4-FFF2-40B4-BE49-F238E27FC236}">
                <a16:creationId xmlns:a16="http://schemas.microsoft.com/office/drawing/2014/main" id="{8F231C00-858F-4D4E-B621-F00C745C180F}"/>
              </a:ext>
            </a:extLst>
          </p:cNvPr>
          <p:cNvSpPr txBox="1"/>
          <p:nvPr/>
        </p:nvSpPr>
        <p:spPr>
          <a:xfrm>
            <a:off x="9529459" y="9201090"/>
            <a:ext cx="6787975" cy="1292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B22000 -  PENGANGKUTAN BARANG-BARANG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ABD1BA1D-2702-47FD-B95D-AD86571D5BEC}"/>
              </a:ext>
            </a:extLst>
          </p:cNvPr>
          <p:cNvSpPr txBox="1"/>
          <p:nvPr/>
        </p:nvSpPr>
        <p:spPr>
          <a:xfrm>
            <a:off x="17448631" y="6368122"/>
            <a:ext cx="6525794" cy="1508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MY" sz="3600" b="0" i="0" u="none" strike="noStrike" cap="none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B23000 – PERHUBUNGAN/UTILITI</a:t>
            </a:r>
          </a:p>
          <a:p>
            <a:pPr marL="342900" marR="0" lvl="0" indent="-342900" algn="ctr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endParaRPr lang="en-MY" sz="2000" dirty="0">
              <a:solidFill>
                <a:schemeClr val="tx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9C7DDDD-DAB9-463E-9733-0345854A6C04}"/>
              </a:ext>
            </a:extLst>
          </p:cNvPr>
          <p:cNvSpPr txBox="1"/>
          <p:nvPr/>
        </p:nvSpPr>
        <p:spPr>
          <a:xfrm>
            <a:off x="17401252" y="8085791"/>
            <a:ext cx="6525794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 </a:t>
            </a:r>
            <a:r>
              <a:rPr lang="en-MY" sz="3600" b="0" i="0" u="none" strike="noStrike" cap="none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B24000 - SEWAAN</a:t>
            </a:r>
          </a:p>
          <a:p>
            <a:pPr marL="342900" marR="0" lvl="0" indent="-342900" algn="ctr" rtl="0"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Char char="v"/>
            </a:pPr>
            <a:endParaRPr lang="en-MY" sz="2000" dirty="0">
              <a:solidFill>
                <a:schemeClr val="tx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pic>
        <p:nvPicPr>
          <p:cNvPr id="38" name="Picture 2">
            <a:extLst>
              <a:ext uri="{FF2B5EF4-FFF2-40B4-BE49-F238E27FC236}">
                <a16:creationId xmlns:a16="http://schemas.microsoft.com/office/drawing/2014/main" id="{448A1B4F-1C06-4126-9D57-924EEA960A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78881" y="633138"/>
            <a:ext cx="4971259" cy="1623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:push dir="r"/>
      </p:transition>
    </mc:Choice>
    <mc:Fallback xmlns:ahyp="http://schemas.microsoft.com/office/drawing/2018/hyperlinkcolor" xmlns:p15="http://schemas.microsoft.com/office/powerpoint/2012/main" xmlns:com="http://schemas.openxmlformats.org/drawingml/2006/compatibility" xmlns:pvml="urn:schemas-microsoft-com:office:powerpoint" xmlns:v="urn:schemas-microsoft-com:vml" xmlns:o="urn:schemas-microsoft-com:office:office" xmlns:dgm="http://schemas.openxmlformats.org/drawingml/2006/diagram" xmlns:c="http://schemas.openxmlformats.org/drawingml/2006/chart" xmlns:mv="urn:schemas-microsoft-com:mac:vml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250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750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500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75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500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" name="Google Shape;287;p5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31758" b="31758"/>
          <a:stretch/>
        </p:blipFill>
        <p:spPr>
          <a:xfrm>
            <a:off x="2" y="2"/>
            <a:ext cx="24377649" cy="5928852"/>
          </a:xfrm>
          <a:prstGeom prst="rect">
            <a:avLst/>
          </a:prstGeom>
          <a:solidFill>
            <a:srgbClr val="F2F2F2">
              <a:alpha val="0"/>
            </a:srgbClr>
          </a:solidFill>
          <a:ln>
            <a:noFill/>
          </a:ln>
        </p:spPr>
      </p:pic>
      <p:sp>
        <p:nvSpPr>
          <p:cNvPr id="288" name="Google Shape;288;p5"/>
          <p:cNvSpPr/>
          <p:nvPr/>
        </p:nvSpPr>
        <p:spPr>
          <a:xfrm>
            <a:off x="3" y="5"/>
            <a:ext cx="24377649" cy="5928850"/>
          </a:xfrm>
          <a:prstGeom prst="rect">
            <a:avLst/>
          </a:prstGeom>
          <a:solidFill>
            <a:srgbClr val="566C87">
              <a:alpha val="84705"/>
            </a:srgbClr>
          </a:solidFill>
          <a:ln>
            <a:noFill/>
          </a:ln>
        </p:spPr>
        <p:txBody>
          <a:bodyPr spcFirstLastPara="1" wrap="square" lIns="182825" tIns="91400" rIns="182825" bIns="914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grpSp>
        <p:nvGrpSpPr>
          <p:cNvPr id="289" name="Google Shape;289;p5"/>
          <p:cNvGrpSpPr/>
          <p:nvPr/>
        </p:nvGrpSpPr>
        <p:grpSpPr>
          <a:xfrm>
            <a:off x="885825" y="4224567"/>
            <a:ext cx="7246682" cy="8140322"/>
            <a:chOff x="1258860" y="2112283"/>
            <a:chExt cx="2295502" cy="4070161"/>
          </a:xfrm>
        </p:grpSpPr>
        <p:grpSp>
          <p:nvGrpSpPr>
            <p:cNvPr id="290" name="Google Shape;290;p5"/>
            <p:cNvGrpSpPr/>
            <p:nvPr/>
          </p:nvGrpSpPr>
          <p:grpSpPr>
            <a:xfrm>
              <a:off x="1258860" y="2112283"/>
              <a:ext cx="2295502" cy="4070161"/>
              <a:chOff x="1258860" y="2115751"/>
              <a:chExt cx="2295502" cy="3907035"/>
            </a:xfrm>
          </p:grpSpPr>
          <p:sp>
            <p:nvSpPr>
              <p:cNvPr id="291" name="Google Shape;291;p5"/>
              <p:cNvSpPr/>
              <p:nvPr/>
            </p:nvSpPr>
            <p:spPr>
              <a:xfrm>
                <a:off x="1258860" y="5867399"/>
                <a:ext cx="2295502" cy="155387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1"/>
              </a:solidFill>
              <a:ln>
                <a:noFill/>
              </a:ln>
              <a:effectLst>
                <a:outerShdw blurRad="3810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  <p:sp>
            <p:nvSpPr>
              <p:cNvPr id="292" name="Google Shape;292;p5"/>
              <p:cNvSpPr/>
              <p:nvPr/>
            </p:nvSpPr>
            <p:spPr>
              <a:xfrm>
                <a:off x="1258860" y="2115751"/>
                <a:ext cx="2295502" cy="3751648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  <a:effectLst>
                <a:outerShdw blurRad="3810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 dirty="0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</p:grpSp>
        <p:cxnSp>
          <p:nvCxnSpPr>
            <p:cNvPr id="293" name="Google Shape;293;p5"/>
            <p:cNvCxnSpPr/>
            <p:nvPr/>
          </p:nvCxnSpPr>
          <p:spPr>
            <a:xfrm>
              <a:off x="1369143" y="2858205"/>
              <a:ext cx="2074936" cy="0"/>
            </a:xfrm>
            <a:prstGeom prst="straightConnector1">
              <a:avLst/>
            </a:prstGeom>
            <a:noFill/>
            <a:ln w="12700" cap="flat" cmpd="sng">
              <a:solidFill>
                <a:srgbClr val="F2F2F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94" name="Google Shape;294;p5"/>
          <p:cNvGrpSpPr/>
          <p:nvPr/>
        </p:nvGrpSpPr>
        <p:grpSpPr>
          <a:xfrm>
            <a:off x="9206410" y="4992377"/>
            <a:ext cx="6893719" cy="8140322"/>
            <a:chOff x="3800498" y="2112283"/>
            <a:chExt cx="2295502" cy="4070161"/>
          </a:xfrm>
        </p:grpSpPr>
        <p:grpSp>
          <p:nvGrpSpPr>
            <p:cNvPr id="295" name="Google Shape;295;p5"/>
            <p:cNvGrpSpPr/>
            <p:nvPr/>
          </p:nvGrpSpPr>
          <p:grpSpPr>
            <a:xfrm>
              <a:off x="3800498" y="2112283"/>
              <a:ext cx="2295502" cy="4070161"/>
              <a:chOff x="3800498" y="2115751"/>
              <a:chExt cx="2295502" cy="3907035"/>
            </a:xfrm>
          </p:grpSpPr>
          <p:grpSp>
            <p:nvGrpSpPr>
              <p:cNvPr id="296" name="Google Shape;296;p5"/>
              <p:cNvGrpSpPr/>
              <p:nvPr/>
            </p:nvGrpSpPr>
            <p:grpSpPr>
              <a:xfrm>
                <a:off x="3800498" y="2115751"/>
                <a:ext cx="2295502" cy="3907035"/>
                <a:chOff x="1258860" y="2115751"/>
                <a:chExt cx="2295502" cy="3907035"/>
              </a:xfrm>
            </p:grpSpPr>
            <p:sp>
              <p:nvSpPr>
                <p:cNvPr id="297" name="Google Shape;297;p5"/>
                <p:cNvSpPr/>
                <p:nvPr/>
              </p:nvSpPr>
              <p:spPr>
                <a:xfrm>
                  <a:off x="1258860" y="5867399"/>
                  <a:ext cx="2295502" cy="155387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6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  <p:sp>
              <p:nvSpPr>
                <p:cNvPr id="298" name="Google Shape;298;p5"/>
                <p:cNvSpPr/>
                <p:nvPr/>
              </p:nvSpPr>
              <p:spPr>
                <a:xfrm>
                  <a:off x="1258860" y="2115751"/>
                  <a:ext cx="2295502" cy="3751648"/>
                </a:xfrm>
                <a:prstGeom prst="rect">
                  <a:avLst/>
                </a:prstGeom>
                <a:solidFill>
                  <a:schemeClr val="lt1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</p:grpSp>
          <p:sp>
            <p:nvSpPr>
              <p:cNvPr id="299" name="Google Shape;299;p5"/>
              <p:cNvSpPr/>
              <p:nvPr/>
            </p:nvSpPr>
            <p:spPr>
              <a:xfrm>
                <a:off x="3800498" y="5867399"/>
                <a:ext cx="2295502" cy="155387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</p:grpSp>
        <p:cxnSp>
          <p:nvCxnSpPr>
            <p:cNvPr id="300" name="Google Shape;300;p5"/>
            <p:cNvCxnSpPr/>
            <p:nvPr/>
          </p:nvCxnSpPr>
          <p:spPr>
            <a:xfrm>
              <a:off x="3910781" y="2858205"/>
              <a:ext cx="2074936" cy="0"/>
            </a:xfrm>
            <a:prstGeom prst="straightConnector1">
              <a:avLst/>
            </a:prstGeom>
            <a:noFill/>
            <a:ln w="12700" cap="flat" cmpd="sng">
              <a:solidFill>
                <a:srgbClr val="F2F2F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01" name="Google Shape;301;p5"/>
          <p:cNvGrpSpPr/>
          <p:nvPr/>
        </p:nvGrpSpPr>
        <p:grpSpPr>
          <a:xfrm>
            <a:off x="16673832" y="4424511"/>
            <a:ext cx="6662777" cy="8140322"/>
            <a:chOff x="6342136" y="2112283"/>
            <a:chExt cx="2295502" cy="4070161"/>
          </a:xfrm>
        </p:grpSpPr>
        <p:grpSp>
          <p:nvGrpSpPr>
            <p:cNvPr id="302" name="Google Shape;302;p5"/>
            <p:cNvGrpSpPr/>
            <p:nvPr/>
          </p:nvGrpSpPr>
          <p:grpSpPr>
            <a:xfrm>
              <a:off x="6342136" y="2112283"/>
              <a:ext cx="2295502" cy="4070161"/>
              <a:chOff x="6342136" y="2115751"/>
              <a:chExt cx="2295502" cy="3907035"/>
            </a:xfrm>
          </p:grpSpPr>
          <p:grpSp>
            <p:nvGrpSpPr>
              <p:cNvPr id="303" name="Google Shape;303;p5"/>
              <p:cNvGrpSpPr/>
              <p:nvPr/>
            </p:nvGrpSpPr>
            <p:grpSpPr>
              <a:xfrm>
                <a:off x="6342136" y="2115751"/>
                <a:ext cx="2295502" cy="3907035"/>
                <a:chOff x="1258860" y="2115751"/>
                <a:chExt cx="2295502" cy="3907035"/>
              </a:xfrm>
            </p:grpSpPr>
            <p:sp>
              <p:nvSpPr>
                <p:cNvPr id="304" name="Google Shape;304;p5"/>
                <p:cNvSpPr/>
                <p:nvPr/>
              </p:nvSpPr>
              <p:spPr>
                <a:xfrm>
                  <a:off x="1258860" y="5867399"/>
                  <a:ext cx="2295502" cy="155387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6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  <p:sp>
              <p:nvSpPr>
                <p:cNvPr id="305" name="Google Shape;305;p5"/>
                <p:cNvSpPr/>
                <p:nvPr/>
              </p:nvSpPr>
              <p:spPr>
                <a:xfrm>
                  <a:off x="1258860" y="2115751"/>
                  <a:ext cx="2295502" cy="3751648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 dirty="0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</p:grpSp>
          <p:sp>
            <p:nvSpPr>
              <p:cNvPr id="306" name="Google Shape;306;p5"/>
              <p:cNvSpPr/>
              <p:nvPr/>
            </p:nvSpPr>
            <p:spPr>
              <a:xfrm>
                <a:off x="6342136" y="5867399"/>
                <a:ext cx="2295502" cy="155387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</p:grpSp>
        <p:cxnSp>
          <p:nvCxnSpPr>
            <p:cNvPr id="307" name="Google Shape;307;p5"/>
            <p:cNvCxnSpPr/>
            <p:nvPr/>
          </p:nvCxnSpPr>
          <p:spPr>
            <a:xfrm>
              <a:off x="6452419" y="2858205"/>
              <a:ext cx="2074936" cy="0"/>
            </a:xfrm>
            <a:prstGeom prst="straightConnector1">
              <a:avLst/>
            </a:prstGeom>
            <a:noFill/>
            <a:ln w="12700" cap="flat" cmpd="sng">
              <a:solidFill>
                <a:srgbClr val="F2F2F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24" name="Google Shape;324;p5"/>
          <p:cNvSpPr txBox="1"/>
          <p:nvPr/>
        </p:nvSpPr>
        <p:spPr>
          <a:xfrm>
            <a:off x="1041042" y="4683164"/>
            <a:ext cx="7006114" cy="16311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lvl="0" algn="ctr"/>
            <a:r>
              <a:rPr lang="en-US" sz="54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Lato Light"/>
              </a:rPr>
              <a:t>V26000 – </a:t>
            </a:r>
            <a:r>
              <a:rPr lang="en-MY" sz="40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BEKALAN PENYELIDIKAN</a:t>
            </a:r>
            <a:endParaRPr sz="4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36" name="Google Shape;336;p5"/>
          <p:cNvSpPr txBox="1"/>
          <p:nvPr/>
        </p:nvSpPr>
        <p:spPr>
          <a:xfrm>
            <a:off x="9820753" y="5200263"/>
            <a:ext cx="5607512" cy="22466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lvl="0" algn="ctr"/>
            <a:r>
              <a:rPr lang="en-US" sz="54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Lato Light"/>
              </a:rPr>
              <a:t>V28000 - </a:t>
            </a:r>
            <a:r>
              <a:rPr lang="en-MY" sz="40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PENYELENGGARAAN DAN PEMBAIKAN</a:t>
            </a:r>
            <a:endParaRPr sz="4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48" name="Google Shape;348;p5"/>
          <p:cNvSpPr txBox="1"/>
          <p:nvPr/>
        </p:nvSpPr>
        <p:spPr>
          <a:xfrm>
            <a:off x="16993933" y="4325253"/>
            <a:ext cx="5512776" cy="16311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lvl="0" algn="ctr"/>
            <a:r>
              <a:rPr lang="en-US" sz="54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Lato Light"/>
              </a:rPr>
              <a:t>V29000 – </a:t>
            </a:r>
            <a:r>
              <a:rPr lang="en-US" sz="40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Lato Light"/>
              </a:rPr>
              <a:t>PERKHIDMATAN KHAS</a:t>
            </a:r>
            <a:endParaRPr lang="en-US" sz="4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D8D5736-CEBF-448D-B1D1-EC3158631C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05249" y="730251"/>
            <a:ext cx="15550259" cy="1842727"/>
          </a:xfrm>
        </p:spPr>
        <p:txBody>
          <a:bodyPr>
            <a:normAutofit/>
          </a:bodyPr>
          <a:lstStyle/>
          <a:p>
            <a:r>
              <a:rPr lang="en-MY" dirty="0">
                <a:latin typeface="Calibri" panose="020F0502020204030204" pitchFamily="34" charset="0"/>
                <a:cs typeface="Calibri" panose="020F0502020204030204" pitchFamily="34" charset="0"/>
              </a:rPr>
              <a:t>V-SERIES DAN SODO DALAM PENYELIDIKAN</a:t>
            </a:r>
          </a:p>
        </p:txBody>
      </p:sp>
      <p:sp>
        <p:nvSpPr>
          <p:cNvPr id="27" name="Google Shape;336;p5">
            <a:extLst>
              <a:ext uri="{FF2B5EF4-FFF2-40B4-BE49-F238E27FC236}">
                <a16:creationId xmlns:a16="http://schemas.microsoft.com/office/drawing/2014/main" id="{B7D96712-2EBD-4CA6-81AC-03376BF25892}"/>
              </a:ext>
            </a:extLst>
          </p:cNvPr>
          <p:cNvSpPr txBox="1"/>
          <p:nvPr/>
        </p:nvSpPr>
        <p:spPr>
          <a:xfrm>
            <a:off x="9537606" y="7486942"/>
            <a:ext cx="6239475" cy="18465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B28000 – PENYELENGGARAAN DAN PEMBAIKAN KECIL</a:t>
            </a:r>
          </a:p>
        </p:txBody>
      </p:sp>
      <p:sp>
        <p:nvSpPr>
          <p:cNvPr id="28" name="Google Shape;336;p5">
            <a:extLst>
              <a:ext uri="{FF2B5EF4-FFF2-40B4-BE49-F238E27FC236}">
                <a16:creationId xmlns:a16="http://schemas.microsoft.com/office/drawing/2014/main" id="{CEED4D5C-E35F-4594-B94A-4A851A3C3F21}"/>
              </a:ext>
            </a:extLst>
          </p:cNvPr>
          <p:cNvSpPr txBox="1"/>
          <p:nvPr/>
        </p:nvSpPr>
        <p:spPr>
          <a:xfrm>
            <a:off x="1233976" y="6703101"/>
            <a:ext cx="6239475" cy="24005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B26000 – BAHAN MENTAH DAN BAHAN UNTUK PENYELENGGARAAN DAN PEMBAIKAN</a:t>
            </a:r>
          </a:p>
        </p:txBody>
      </p:sp>
      <p:sp>
        <p:nvSpPr>
          <p:cNvPr id="29" name="Google Shape;336;p5">
            <a:extLst>
              <a:ext uri="{FF2B5EF4-FFF2-40B4-BE49-F238E27FC236}">
                <a16:creationId xmlns:a16="http://schemas.microsoft.com/office/drawing/2014/main" id="{56FC476E-AE0B-4ADF-9348-F2E80D6B02EF}"/>
              </a:ext>
            </a:extLst>
          </p:cNvPr>
          <p:cNvSpPr txBox="1"/>
          <p:nvPr/>
        </p:nvSpPr>
        <p:spPr>
          <a:xfrm>
            <a:off x="1233977" y="9103677"/>
            <a:ext cx="6239475" cy="1292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B27000 – BEKALAN DAN BAHAN-BAHAN LAIN</a:t>
            </a:r>
          </a:p>
        </p:txBody>
      </p:sp>
      <p:sp>
        <p:nvSpPr>
          <p:cNvPr id="30" name="Google Shape;336;p5">
            <a:extLst>
              <a:ext uri="{FF2B5EF4-FFF2-40B4-BE49-F238E27FC236}">
                <a16:creationId xmlns:a16="http://schemas.microsoft.com/office/drawing/2014/main" id="{77F36725-62B7-4B05-96D7-2FC5C7662A83}"/>
              </a:ext>
            </a:extLst>
          </p:cNvPr>
          <p:cNvSpPr txBox="1"/>
          <p:nvPr/>
        </p:nvSpPr>
        <p:spPr>
          <a:xfrm>
            <a:off x="16885484" y="7202091"/>
            <a:ext cx="6239475" cy="1292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B29000 – PERKHIDATAN IKHTISAS DAN HOSPITALITI</a:t>
            </a:r>
          </a:p>
        </p:txBody>
      </p:sp>
      <p:pic>
        <p:nvPicPr>
          <p:cNvPr id="31" name="Picture 2">
            <a:extLst>
              <a:ext uri="{FF2B5EF4-FFF2-40B4-BE49-F238E27FC236}">
                <a16:creationId xmlns:a16="http://schemas.microsoft.com/office/drawing/2014/main" id="{C9FF77D1-98BA-4F4D-885C-E15FBB8E8D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030950" y="443261"/>
            <a:ext cx="4971259" cy="16232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86524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:push dir="r"/>
      </p:transition>
    </mc:Choice>
    <mc:Fallback xmlns="">
      <p:transition spd="slow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250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/>
                                        <p:tgtEl>
                                          <p:spTgt spid="2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750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250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0"/>
                                        <p:tgtEl>
                                          <p:spTgt spid="3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75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" name="Google Shape;287;p5"/>
          <p:cNvPicPr preferRelativeResize="0">
            <a:picLocks noGrp="1"/>
          </p:cNvPicPr>
          <p:nvPr>
            <p:ph type="pic" idx="2"/>
          </p:nvPr>
        </p:nvPicPr>
        <p:blipFill rotWithShape="1">
          <a:blip r:embed="rId3">
            <a:alphaModFix/>
          </a:blip>
          <a:srcRect t="31758" b="31758"/>
          <a:stretch/>
        </p:blipFill>
        <p:spPr>
          <a:xfrm>
            <a:off x="2" y="2"/>
            <a:ext cx="24377649" cy="5928852"/>
          </a:xfrm>
          <a:prstGeom prst="rect">
            <a:avLst/>
          </a:prstGeom>
          <a:solidFill>
            <a:srgbClr val="F2F2F2">
              <a:alpha val="0"/>
            </a:srgbClr>
          </a:solidFill>
          <a:ln>
            <a:noFill/>
          </a:ln>
        </p:spPr>
      </p:pic>
      <p:sp>
        <p:nvSpPr>
          <p:cNvPr id="288" name="Google Shape;288;p5"/>
          <p:cNvSpPr/>
          <p:nvPr/>
        </p:nvSpPr>
        <p:spPr>
          <a:xfrm>
            <a:off x="3" y="5"/>
            <a:ext cx="24377649" cy="5928850"/>
          </a:xfrm>
          <a:prstGeom prst="rect">
            <a:avLst/>
          </a:prstGeom>
          <a:solidFill>
            <a:srgbClr val="566C87">
              <a:alpha val="84705"/>
            </a:srgbClr>
          </a:solidFill>
          <a:ln>
            <a:noFill/>
          </a:ln>
        </p:spPr>
        <p:txBody>
          <a:bodyPr spcFirstLastPara="1" wrap="square" lIns="182825" tIns="91400" rIns="182825" bIns="914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0" i="0" u="none" strike="noStrike" cap="none">
              <a:solidFill>
                <a:schemeClr val="lt1"/>
              </a:solidFill>
              <a:latin typeface="Calibri" panose="020F0502020204030204" pitchFamily="34" charset="0"/>
              <a:ea typeface="Lato Light"/>
              <a:cs typeface="Calibri" panose="020F0502020204030204" pitchFamily="34" charset="0"/>
              <a:sym typeface="Lato Light"/>
            </a:endParaRPr>
          </a:p>
        </p:txBody>
      </p:sp>
      <p:grpSp>
        <p:nvGrpSpPr>
          <p:cNvPr id="289" name="Google Shape;289;p5"/>
          <p:cNvGrpSpPr/>
          <p:nvPr/>
        </p:nvGrpSpPr>
        <p:grpSpPr>
          <a:xfrm>
            <a:off x="2517064" y="4224567"/>
            <a:ext cx="7969961" cy="8140322"/>
            <a:chOff x="1258860" y="2112283"/>
            <a:chExt cx="2295502" cy="4070161"/>
          </a:xfrm>
        </p:grpSpPr>
        <p:grpSp>
          <p:nvGrpSpPr>
            <p:cNvPr id="290" name="Google Shape;290;p5"/>
            <p:cNvGrpSpPr/>
            <p:nvPr/>
          </p:nvGrpSpPr>
          <p:grpSpPr>
            <a:xfrm>
              <a:off x="1258860" y="2112283"/>
              <a:ext cx="2295502" cy="4070161"/>
              <a:chOff x="1258860" y="2115751"/>
              <a:chExt cx="2295502" cy="3907035"/>
            </a:xfrm>
          </p:grpSpPr>
          <p:sp>
            <p:nvSpPr>
              <p:cNvPr id="291" name="Google Shape;291;p5"/>
              <p:cNvSpPr/>
              <p:nvPr/>
            </p:nvSpPr>
            <p:spPr>
              <a:xfrm>
                <a:off x="1258860" y="5867399"/>
                <a:ext cx="2295502" cy="155387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accent1"/>
              </a:solidFill>
              <a:ln>
                <a:noFill/>
              </a:ln>
              <a:effectLst>
                <a:outerShdw blurRad="3810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  <p:sp>
            <p:nvSpPr>
              <p:cNvPr id="292" name="Google Shape;292;p5"/>
              <p:cNvSpPr/>
              <p:nvPr/>
            </p:nvSpPr>
            <p:spPr>
              <a:xfrm>
                <a:off x="1258860" y="2115751"/>
                <a:ext cx="2295502" cy="3751648"/>
              </a:xfrm>
              <a:prstGeom prst="rect">
                <a:avLst/>
              </a:prstGeom>
              <a:solidFill>
                <a:schemeClr val="lt1"/>
              </a:solidFill>
              <a:ln>
                <a:noFill/>
              </a:ln>
              <a:effectLst>
                <a:outerShdw blurRad="381000" sx="102000" sy="102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 dirty="0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</p:grpSp>
        <p:cxnSp>
          <p:nvCxnSpPr>
            <p:cNvPr id="293" name="Google Shape;293;p5"/>
            <p:cNvCxnSpPr/>
            <p:nvPr/>
          </p:nvCxnSpPr>
          <p:spPr>
            <a:xfrm>
              <a:off x="1369143" y="2858205"/>
              <a:ext cx="2074936" cy="0"/>
            </a:xfrm>
            <a:prstGeom prst="straightConnector1">
              <a:avLst/>
            </a:prstGeom>
            <a:noFill/>
            <a:ln w="12700" cap="flat" cmpd="sng">
              <a:solidFill>
                <a:srgbClr val="F2F2F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01" name="Google Shape;301;p5"/>
          <p:cNvGrpSpPr/>
          <p:nvPr/>
        </p:nvGrpSpPr>
        <p:grpSpPr>
          <a:xfrm>
            <a:off x="12680968" y="4156572"/>
            <a:ext cx="7198434" cy="8140322"/>
            <a:chOff x="6342136" y="2112283"/>
            <a:chExt cx="2295502" cy="4070161"/>
          </a:xfrm>
        </p:grpSpPr>
        <p:grpSp>
          <p:nvGrpSpPr>
            <p:cNvPr id="302" name="Google Shape;302;p5"/>
            <p:cNvGrpSpPr/>
            <p:nvPr/>
          </p:nvGrpSpPr>
          <p:grpSpPr>
            <a:xfrm>
              <a:off x="6342136" y="2112283"/>
              <a:ext cx="2295502" cy="4070161"/>
              <a:chOff x="6342136" y="2115751"/>
              <a:chExt cx="2295502" cy="3907035"/>
            </a:xfrm>
          </p:grpSpPr>
          <p:grpSp>
            <p:nvGrpSpPr>
              <p:cNvPr id="303" name="Google Shape;303;p5"/>
              <p:cNvGrpSpPr/>
              <p:nvPr/>
            </p:nvGrpSpPr>
            <p:grpSpPr>
              <a:xfrm>
                <a:off x="6342136" y="2115751"/>
                <a:ext cx="2295502" cy="3907035"/>
                <a:chOff x="1258860" y="2115751"/>
                <a:chExt cx="2295502" cy="3907035"/>
              </a:xfrm>
            </p:grpSpPr>
            <p:sp>
              <p:nvSpPr>
                <p:cNvPr id="304" name="Google Shape;304;p5"/>
                <p:cNvSpPr/>
                <p:nvPr/>
              </p:nvSpPr>
              <p:spPr>
                <a:xfrm>
                  <a:off x="1258860" y="5867399"/>
                  <a:ext cx="2295502" cy="155387"/>
                </a:xfrm>
                <a:prstGeom prst="round2SameRect">
                  <a:avLst>
                    <a:gd name="adj1" fmla="val 0"/>
                    <a:gd name="adj2" fmla="val 50000"/>
                  </a:avLst>
                </a:prstGeom>
                <a:solidFill>
                  <a:schemeClr val="accent6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  <p:sp>
              <p:nvSpPr>
                <p:cNvPr id="305" name="Google Shape;305;p5"/>
                <p:cNvSpPr/>
                <p:nvPr/>
              </p:nvSpPr>
              <p:spPr>
                <a:xfrm>
                  <a:off x="1258860" y="2115751"/>
                  <a:ext cx="2295502" cy="3751648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ffectLst>
                  <a:outerShdw blurRad="381000" sx="102000" sy="102000" algn="ctr" rotWithShape="0">
                    <a:srgbClr val="000000">
                      <a:alpha val="40000"/>
                    </a:srgbClr>
                  </a:outerShdw>
                </a:effectLst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 b="0" i="0" u="none" strike="noStrike" cap="none" dirty="0">
                    <a:solidFill>
                      <a:schemeClr val="lt1"/>
                    </a:solidFill>
                    <a:latin typeface="Calibri" panose="020F0502020204030204" pitchFamily="34" charset="0"/>
                    <a:ea typeface="Lato Light"/>
                    <a:cs typeface="Calibri" panose="020F0502020204030204" pitchFamily="34" charset="0"/>
                    <a:sym typeface="Lato Light"/>
                  </a:endParaRPr>
                </a:p>
              </p:txBody>
            </p:sp>
          </p:grpSp>
          <p:sp>
            <p:nvSpPr>
              <p:cNvPr id="306" name="Google Shape;306;p5"/>
              <p:cNvSpPr/>
              <p:nvPr/>
            </p:nvSpPr>
            <p:spPr>
              <a:xfrm>
                <a:off x="6342136" y="5867399"/>
                <a:ext cx="2295502" cy="155387"/>
              </a:xfrm>
              <a:prstGeom prst="round2SameRect">
                <a:avLst>
                  <a:gd name="adj1" fmla="val 0"/>
                  <a:gd name="adj2" fmla="val 50000"/>
                </a:avLst>
              </a:pr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0" i="0" u="none" strike="noStrike" cap="none">
                  <a:solidFill>
                    <a:schemeClr val="lt1"/>
                  </a:solidFill>
                  <a:latin typeface="Calibri" panose="020F0502020204030204" pitchFamily="34" charset="0"/>
                  <a:ea typeface="Lato Light"/>
                  <a:cs typeface="Calibri" panose="020F0502020204030204" pitchFamily="34" charset="0"/>
                  <a:sym typeface="Lato Light"/>
                </a:endParaRPr>
              </a:p>
            </p:txBody>
          </p:sp>
        </p:grpSp>
        <p:cxnSp>
          <p:nvCxnSpPr>
            <p:cNvPr id="307" name="Google Shape;307;p5"/>
            <p:cNvCxnSpPr/>
            <p:nvPr/>
          </p:nvCxnSpPr>
          <p:spPr>
            <a:xfrm>
              <a:off x="6452419" y="2858205"/>
              <a:ext cx="2074936" cy="0"/>
            </a:xfrm>
            <a:prstGeom prst="straightConnector1">
              <a:avLst/>
            </a:prstGeom>
            <a:noFill/>
            <a:ln w="12700" cap="flat" cmpd="sng">
              <a:solidFill>
                <a:srgbClr val="F2F2F2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24" name="Google Shape;324;p5"/>
          <p:cNvSpPr txBox="1"/>
          <p:nvPr/>
        </p:nvSpPr>
        <p:spPr>
          <a:xfrm>
            <a:off x="2965449" y="4543136"/>
            <a:ext cx="6635751" cy="16311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lvl="0" algn="ctr"/>
            <a:r>
              <a:rPr lang="en-US" sz="54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  <a:sym typeface="Lato Light"/>
              </a:rPr>
              <a:t>V35000 - </a:t>
            </a:r>
            <a:r>
              <a:rPr lang="en-MY" sz="4000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ALAT KELENGKAPAN DAN AKSESORI</a:t>
            </a:r>
            <a:endParaRPr sz="4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48" name="Google Shape;348;p5"/>
          <p:cNvSpPr txBox="1"/>
          <p:nvPr/>
        </p:nvSpPr>
        <p:spPr>
          <a:xfrm>
            <a:off x="13294093" y="4402368"/>
            <a:ext cx="6585309" cy="10155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chemeClr val="lt1"/>
                </a:solidFill>
                <a:latin typeface="Calibri" panose="020F0502020204030204" pitchFamily="34" charset="0"/>
                <a:cs typeface="Calibri" panose="020F0502020204030204" pitchFamily="34" charset="0"/>
                <a:sym typeface="Lato Light"/>
              </a:rPr>
              <a:t>V50000 – </a:t>
            </a:r>
            <a:r>
              <a:rPr lang="en-US" sz="4000" dirty="0">
                <a:solidFill>
                  <a:schemeClr val="lt1"/>
                </a:solidFill>
                <a:latin typeface="Calibri" panose="020F0502020204030204" pitchFamily="34" charset="0"/>
                <a:cs typeface="Calibri" panose="020F0502020204030204" pitchFamily="34" charset="0"/>
                <a:sym typeface="Lato Light"/>
              </a:rPr>
              <a:t>LAIN-LAIN CAJ </a:t>
            </a:r>
            <a:endParaRPr sz="4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7D8D5736-CEBF-448D-B1D1-EC3158631C8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105249" y="730251"/>
            <a:ext cx="15307442" cy="1842727"/>
          </a:xfrm>
        </p:spPr>
        <p:txBody>
          <a:bodyPr>
            <a:normAutofit/>
          </a:bodyPr>
          <a:lstStyle/>
          <a:p>
            <a:r>
              <a:rPr lang="en-MY" dirty="0">
                <a:latin typeface="Calibri" panose="020F0502020204030204" pitchFamily="34" charset="0"/>
                <a:cs typeface="Calibri" panose="020F0502020204030204" pitchFamily="34" charset="0"/>
              </a:rPr>
              <a:t>V-SERIES DAN SODO DALAM PENYELIDIKAN</a:t>
            </a:r>
          </a:p>
        </p:txBody>
      </p:sp>
      <p:sp>
        <p:nvSpPr>
          <p:cNvPr id="19" name="Google Shape;336;p5">
            <a:extLst>
              <a:ext uri="{FF2B5EF4-FFF2-40B4-BE49-F238E27FC236}">
                <a16:creationId xmlns:a16="http://schemas.microsoft.com/office/drawing/2014/main" id="{5E4536DE-0E7C-43B3-B89A-F3E954EAED4B}"/>
              </a:ext>
            </a:extLst>
          </p:cNvPr>
          <p:cNvSpPr txBox="1"/>
          <p:nvPr/>
        </p:nvSpPr>
        <p:spPr>
          <a:xfrm>
            <a:off x="2965449" y="6934152"/>
            <a:ext cx="6239475" cy="1292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B35000 – ALAT KELENGKAPAN</a:t>
            </a:r>
          </a:p>
        </p:txBody>
      </p:sp>
      <p:sp>
        <p:nvSpPr>
          <p:cNvPr id="20" name="Google Shape;336;p5">
            <a:extLst>
              <a:ext uri="{FF2B5EF4-FFF2-40B4-BE49-F238E27FC236}">
                <a16:creationId xmlns:a16="http://schemas.microsoft.com/office/drawing/2014/main" id="{CF78555A-DC86-420C-8EC6-119A21BB284D}"/>
              </a:ext>
            </a:extLst>
          </p:cNvPr>
          <p:cNvSpPr txBox="1"/>
          <p:nvPr/>
        </p:nvSpPr>
        <p:spPr>
          <a:xfrm>
            <a:off x="2899966" y="8604045"/>
            <a:ext cx="6239475" cy="1292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B36000 – INVENTORI DAN KELENGKAPAN PERABOT</a:t>
            </a:r>
          </a:p>
        </p:txBody>
      </p:sp>
      <p:sp>
        <p:nvSpPr>
          <p:cNvPr id="21" name="Google Shape;336;p5">
            <a:extLst>
              <a:ext uri="{FF2B5EF4-FFF2-40B4-BE49-F238E27FC236}">
                <a16:creationId xmlns:a16="http://schemas.microsoft.com/office/drawing/2014/main" id="{D660597D-24B2-4E37-BD3C-CF7A6903AC3A}"/>
              </a:ext>
            </a:extLst>
          </p:cNvPr>
          <p:cNvSpPr txBox="1"/>
          <p:nvPr/>
        </p:nvSpPr>
        <p:spPr>
          <a:xfrm>
            <a:off x="13294093" y="6683502"/>
            <a:ext cx="6239475" cy="129258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B52000 – PERBELANJAAN LAIN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8B8ED279-2DE3-4B7B-B9BA-6B0D1D0710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9139435" y="109703"/>
            <a:ext cx="4968671" cy="1621677"/>
          </a:xfrm>
          <a:prstGeom prst="rect">
            <a:avLst/>
          </a:prstGeom>
        </p:spPr>
      </p:pic>
      <p:sp>
        <p:nvSpPr>
          <p:cNvPr id="23" name="Google Shape;336;p5">
            <a:extLst>
              <a:ext uri="{FF2B5EF4-FFF2-40B4-BE49-F238E27FC236}">
                <a16:creationId xmlns:a16="http://schemas.microsoft.com/office/drawing/2014/main" id="{8938362B-0B05-4058-B934-993EB99DA8A7}"/>
              </a:ext>
            </a:extLst>
          </p:cNvPr>
          <p:cNvSpPr txBox="1"/>
          <p:nvPr/>
        </p:nvSpPr>
        <p:spPr>
          <a:xfrm>
            <a:off x="13355819" y="8354995"/>
            <a:ext cx="6239475" cy="7385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25" tIns="91400" rIns="182825" bIns="91400" anchor="t" anchorCtr="0">
            <a:spAutoFit/>
          </a:bodyPr>
          <a:lstStyle/>
          <a:p>
            <a:pPr marL="342900" lvl="0" indent="-342900">
              <a:buFont typeface="Wingdings" panose="05000000000000000000" pitchFamily="2" charset="2"/>
              <a:buChar char="v"/>
            </a:pPr>
            <a:r>
              <a:rPr lang="en-MY" sz="3600" dirty="0">
                <a:solidFill>
                  <a:schemeClr val="tx1"/>
                </a:solidFill>
                <a:latin typeface="Calibri" panose="020F0502020204030204" pitchFamily="34" charset="0"/>
                <a:ea typeface="Lato Light"/>
                <a:cs typeface="Calibri" panose="020F0502020204030204" pitchFamily="34" charset="0"/>
                <a:sym typeface="Lato Light"/>
              </a:rPr>
              <a:t>B59000 – SST</a:t>
            </a:r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7ED6BBD1-0517-4BB6-B547-EC1F5BA1E0A0}"/>
              </a:ext>
            </a:extLst>
          </p:cNvPr>
          <p:cNvSpPr/>
          <p:nvPr/>
        </p:nvSpPr>
        <p:spPr>
          <a:xfrm>
            <a:off x="10487025" y="12593782"/>
            <a:ext cx="3561484" cy="685800"/>
          </a:xfrm>
          <a:prstGeom prst="round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MY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779570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:push dir="r"/>
      </p:transition>
    </mc:Choice>
    <mc:Fallback xmlns="">
      <p:transition spd="slow">
        <p:push dir="r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250"/>
                                        <p:tgtEl>
                                          <p:spTgt spid="2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2" presetClass="entr" presetSubtype="4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750"/>
                                        <p:tgtEl>
                                          <p:spTgt spid="3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1250"/>
                                        <p:tgtEl>
                                          <p:spTgt spid="3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75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50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500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500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500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efault Theme">
  <a:themeElements>
    <a:clrScheme name="motagua light prueba">
      <a:dk1>
        <a:srgbClr val="445469"/>
      </a:dk1>
      <a:lt1>
        <a:srgbClr val="FFFFFF"/>
      </a:lt1>
      <a:dk2>
        <a:srgbClr val="445469"/>
      </a:dk2>
      <a:lt2>
        <a:srgbClr val="FFFFFF"/>
      </a:lt2>
      <a:accent1>
        <a:srgbClr val="1EA185"/>
      </a:accent1>
      <a:accent2>
        <a:srgbClr val="9BBB5C"/>
      </a:accent2>
      <a:accent3>
        <a:srgbClr val="F29B26"/>
      </a:accent3>
      <a:accent4>
        <a:srgbClr val="BD392F"/>
      </a:accent4>
      <a:accent5>
        <a:srgbClr val="445469"/>
      </a:accent5>
      <a:accent6>
        <a:srgbClr val="445469"/>
      </a:accent6>
      <a:hlink>
        <a:srgbClr val="F33B48"/>
      </a:hlink>
      <a:folHlink>
        <a:srgbClr val="FFC00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alms Presentation by Slidesgo">
  <a:themeElements>
    <a:clrScheme name="Simple Light">
      <a:dk1>
        <a:srgbClr val="000000"/>
      </a:dk1>
      <a:lt1>
        <a:srgbClr val="FFFFFF"/>
      </a:lt1>
      <a:dk2>
        <a:srgbClr val="FFFFFF"/>
      </a:dk2>
      <a:lt2>
        <a:srgbClr val="FFFFFF"/>
      </a:lt2>
      <a:accent1>
        <a:srgbClr val="3D464E"/>
      </a:accent1>
      <a:accent2>
        <a:srgbClr val="C1D4D2"/>
      </a:accent2>
      <a:accent3>
        <a:srgbClr val="D7AF85"/>
      </a:accent3>
      <a:accent4>
        <a:srgbClr val="F1F1F1"/>
      </a:accent4>
      <a:accent5>
        <a:srgbClr val="A1ACB7"/>
      </a:accent5>
      <a:accent6>
        <a:srgbClr val="DFE7E9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UT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rgbClr val="000000"/>
      </a:dk1>
      <a:lt1>
        <a:srgbClr val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4158</TotalTime>
  <Words>1000</Words>
  <Application>Microsoft Office PowerPoint</Application>
  <PresentationFormat>Custom</PresentationFormat>
  <Paragraphs>203</Paragraphs>
  <Slides>22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22</vt:i4>
      </vt:variant>
    </vt:vector>
  </HeadingPairs>
  <TitlesOfParts>
    <vt:vector size="41" baseType="lpstr">
      <vt:lpstr>Oswald Regular</vt:lpstr>
      <vt:lpstr>Playfair Display</vt:lpstr>
      <vt:lpstr>Lato</vt:lpstr>
      <vt:lpstr>Calibri</vt:lpstr>
      <vt:lpstr>Arial</vt:lpstr>
      <vt:lpstr>Lato Bold</vt:lpstr>
      <vt:lpstr>Georgia</vt:lpstr>
      <vt:lpstr>Goudy Stout</vt:lpstr>
      <vt:lpstr>Algerian</vt:lpstr>
      <vt:lpstr>Oxygen</vt:lpstr>
      <vt:lpstr>Lato Light</vt:lpstr>
      <vt:lpstr>Wingdings</vt:lpstr>
      <vt:lpstr>Open Sans</vt:lpstr>
      <vt:lpstr>Calibri Light</vt:lpstr>
      <vt:lpstr>等线</vt:lpstr>
      <vt:lpstr>Default Theme</vt:lpstr>
      <vt:lpstr>Calms Presentation by Slidesgo</vt:lpstr>
      <vt:lpstr>Office Theme</vt:lpstr>
      <vt:lpstr>UTM</vt:lpstr>
      <vt:lpstr>SIRI 11: MENGENAL ELEMENT KEWANGAN  DALAM BUDGET PROPOSAL PENYELIDIKAN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V-SERIES DAN SODO DALAM PENYELIDIKAN</vt:lpstr>
      <vt:lpstr>V-SERIES DAN SODO DALAM PENYELIDIKAN</vt:lpstr>
      <vt:lpstr>V-SERIES DAN SODO DALAM PENYELIDIKAN</vt:lpstr>
      <vt:lpstr>V-SERIEBUDS INI BOLEH DILIHAT DI MENU BUDG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PEMINDAHAN SODO</vt:lpstr>
      <vt:lpstr>CAPPING SODO</vt:lpstr>
      <vt:lpstr>PowerPoint Presentation</vt:lpstr>
      <vt:lpstr> </vt:lpstr>
      <vt:lpstr> 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User</dc:creator>
  <cp:lastModifiedBy>ZUHAIDAH BINTI KASIM</cp:lastModifiedBy>
  <cp:revision>139</cp:revision>
  <dcterms:created xsi:type="dcterms:W3CDTF">2014-11-12T21:47:38Z</dcterms:created>
  <dcterms:modified xsi:type="dcterms:W3CDTF">2021-08-11T00:11:34Z</dcterms:modified>
</cp:coreProperties>
</file>