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18" d="100"/>
          <a:sy n="118" d="100"/>
        </p:scale>
        <p:origin x="125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=""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=""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63235"/>
            <a:ext cx="9144000" cy="594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TUKAR KETUA PROJEK ATAU MEMANGKU TUGAS KETUA PROJEK </a:t>
            </a:r>
            <a:r>
              <a:rPr lang="en-US" sz="2400" dirty="0" smtClean="0"/>
              <a:t>&amp; TAMBAH/BUANG </a:t>
            </a:r>
            <a:r>
              <a:rPr lang="en-US" sz="2400" dirty="0"/>
              <a:t>AHLI PENYELIDIK 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FD0984B3-A9AC-4AA5-BD75-A5383F656928}"/>
              </a:ext>
            </a:extLst>
          </p:cNvPr>
          <p:cNvGrpSpPr/>
          <p:nvPr/>
        </p:nvGrpSpPr>
        <p:grpSpPr>
          <a:xfrm>
            <a:off x="449433" y="1270451"/>
            <a:ext cx="2443577" cy="4014538"/>
            <a:chOff x="497150" y="1083076"/>
            <a:chExt cx="3258103" cy="4820574"/>
          </a:xfrm>
        </p:grpSpPr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61614669-DF9F-4B2D-9AA4-F39FEBD48C3D}"/>
                </a:ext>
              </a:extLst>
            </p:cNvPr>
            <p:cNvSpPr/>
            <p:nvPr/>
          </p:nvSpPr>
          <p:spPr>
            <a:xfrm rot="10800000">
              <a:off x="497150" y="1083076"/>
              <a:ext cx="1189608" cy="1189608"/>
            </a:xfrm>
            <a:custGeom>
              <a:avLst/>
              <a:gdLst>
                <a:gd name="connsiteX0" fmla="*/ 927718 w 1189608"/>
                <a:gd name="connsiteY0" fmla="*/ 1189608 h 1189608"/>
                <a:gd name="connsiteX1" fmla="*/ 0 w 1189608"/>
                <a:gd name="connsiteY1" fmla="*/ 1189608 h 1189608"/>
                <a:gd name="connsiteX2" fmla="*/ 0 w 1189608"/>
                <a:gd name="connsiteY2" fmla="*/ 0 h 1189608"/>
                <a:gd name="connsiteX3" fmla="*/ 1189608 w 1189608"/>
                <a:gd name="connsiteY3" fmla="*/ 0 h 1189608"/>
                <a:gd name="connsiteX4" fmla="*/ 1189608 w 1189608"/>
                <a:gd name="connsiteY4" fmla="*/ 927718 h 1189608"/>
                <a:gd name="connsiteX5" fmla="*/ 927718 w 1189608"/>
                <a:gd name="connsiteY5" fmla="*/ 118960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9608" h="1189608">
                  <a:moveTo>
                    <a:pt x="927718" y="1189608"/>
                  </a:moveTo>
                  <a:lnTo>
                    <a:pt x="0" y="1189608"/>
                  </a:lnTo>
                  <a:lnTo>
                    <a:pt x="0" y="0"/>
                  </a:lnTo>
                  <a:lnTo>
                    <a:pt x="1189608" y="0"/>
                  </a:lnTo>
                  <a:lnTo>
                    <a:pt x="1189608" y="927718"/>
                  </a:lnTo>
                  <a:cubicBezTo>
                    <a:pt x="1189608" y="1072356"/>
                    <a:pt x="1072356" y="1189608"/>
                    <a:pt x="927718" y="118960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="" xmlns:a16="http://schemas.microsoft.com/office/drawing/2014/main" id="{8B7183D2-17D3-4D5A-B1EC-7FBBD238CD42}"/>
                </a:ext>
              </a:extLst>
            </p:cNvPr>
            <p:cNvSpPr/>
            <p:nvPr/>
          </p:nvSpPr>
          <p:spPr>
            <a:xfrm>
              <a:off x="2565645" y="4714042"/>
              <a:ext cx="1189608" cy="1189608"/>
            </a:xfrm>
            <a:custGeom>
              <a:avLst/>
              <a:gdLst>
                <a:gd name="connsiteX0" fmla="*/ 927718 w 1189608"/>
                <a:gd name="connsiteY0" fmla="*/ 1189608 h 1189608"/>
                <a:gd name="connsiteX1" fmla="*/ 0 w 1189608"/>
                <a:gd name="connsiteY1" fmla="*/ 1189608 h 1189608"/>
                <a:gd name="connsiteX2" fmla="*/ 0 w 1189608"/>
                <a:gd name="connsiteY2" fmla="*/ 0 h 1189608"/>
                <a:gd name="connsiteX3" fmla="*/ 1189608 w 1189608"/>
                <a:gd name="connsiteY3" fmla="*/ 0 h 1189608"/>
                <a:gd name="connsiteX4" fmla="*/ 1189608 w 1189608"/>
                <a:gd name="connsiteY4" fmla="*/ 927718 h 1189608"/>
                <a:gd name="connsiteX5" fmla="*/ 927718 w 1189608"/>
                <a:gd name="connsiteY5" fmla="*/ 118960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9608" h="1189608">
                  <a:moveTo>
                    <a:pt x="927718" y="1189608"/>
                  </a:moveTo>
                  <a:lnTo>
                    <a:pt x="0" y="1189608"/>
                  </a:lnTo>
                  <a:lnTo>
                    <a:pt x="0" y="0"/>
                  </a:lnTo>
                  <a:lnTo>
                    <a:pt x="1189608" y="0"/>
                  </a:lnTo>
                  <a:lnTo>
                    <a:pt x="1189608" y="927718"/>
                  </a:lnTo>
                  <a:cubicBezTo>
                    <a:pt x="1189608" y="1072356"/>
                    <a:pt x="1072356" y="1189608"/>
                    <a:pt x="927718" y="118960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="" xmlns:a16="http://schemas.microsoft.com/office/drawing/2014/main" id="{CB56DFF0-E3B9-4AED-A460-0B0EDFB4F095}"/>
                </a:ext>
              </a:extLst>
            </p:cNvPr>
            <p:cNvSpPr/>
            <p:nvPr/>
          </p:nvSpPr>
          <p:spPr>
            <a:xfrm>
              <a:off x="701336" y="1287262"/>
              <a:ext cx="2849732" cy="4412202"/>
            </a:xfrm>
            <a:prstGeom prst="roundRect">
              <a:avLst>
                <a:gd name="adj" fmla="val 9190"/>
              </a:avLst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4568652C-B35F-4F9C-9E6F-5A2875158F02}"/>
                </a:ext>
              </a:extLst>
            </p:cNvPr>
            <p:cNvSpPr/>
            <p:nvPr/>
          </p:nvSpPr>
          <p:spPr>
            <a:xfrm rot="5400000">
              <a:off x="497150" y="1083076"/>
              <a:ext cx="1189608" cy="1189608"/>
            </a:xfrm>
            <a:custGeom>
              <a:avLst/>
              <a:gdLst>
                <a:gd name="connsiteX0" fmla="*/ 0 w 1189608"/>
                <a:gd name="connsiteY0" fmla="*/ 927718 h 1189608"/>
                <a:gd name="connsiteX1" fmla="*/ 0 w 1189608"/>
                <a:gd name="connsiteY1" fmla="*/ 0 h 1189608"/>
                <a:gd name="connsiteX2" fmla="*/ 1189608 w 1189608"/>
                <a:gd name="connsiteY2" fmla="*/ 1189608 h 1189608"/>
                <a:gd name="connsiteX3" fmla="*/ 261890 w 1189608"/>
                <a:gd name="connsiteY3" fmla="*/ 1189608 h 1189608"/>
                <a:gd name="connsiteX4" fmla="*/ 0 w 1189608"/>
                <a:gd name="connsiteY4" fmla="*/ 92771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608" h="1189608">
                  <a:moveTo>
                    <a:pt x="0" y="927718"/>
                  </a:moveTo>
                  <a:lnTo>
                    <a:pt x="0" y="0"/>
                  </a:lnTo>
                  <a:lnTo>
                    <a:pt x="1189608" y="1189608"/>
                  </a:lnTo>
                  <a:lnTo>
                    <a:pt x="261890" y="1189608"/>
                  </a:lnTo>
                  <a:cubicBezTo>
                    <a:pt x="117252" y="1189608"/>
                    <a:pt x="0" y="1072356"/>
                    <a:pt x="0" y="927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="" xmlns:a16="http://schemas.microsoft.com/office/drawing/2014/main" id="{81D46194-4DFE-4410-B54F-BF5F9D75FD1C}"/>
                </a:ext>
              </a:extLst>
            </p:cNvPr>
            <p:cNvSpPr/>
            <p:nvPr/>
          </p:nvSpPr>
          <p:spPr>
            <a:xfrm rot="16200000">
              <a:off x="2565645" y="4714042"/>
              <a:ext cx="1189608" cy="1189608"/>
            </a:xfrm>
            <a:custGeom>
              <a:avLst/>
              <a:gdLst>
                <a:gd name="connsiteX0" fmla="*/ 0 w 1189608"/>
                <a:gd name="connsiteY0" fmla="*/ 927718 h 1189608"/>
                <a:gd name="connsiteX1" fmla="*/ 0 w 1189608"/>
                <a:gd name="connsiteY1" fmla="*/ 0 h 1189608"/>
                <a:gd name="connsiteX2" fmla="*/ 1189608 w 1189608"/>
                <a:gd name="connsiteY2" fmla="*/ 1189608 h 1189608"/>
                <a:gd name="connsiteX3" fmla="*/ 261890 w 1189608"/>
                <a:gd name="connsiteY3" fmla="*/ 1189608 h 1189608"/>
                <a:gd name="connsiteX4" fmla="*/ 0 w 1189608"/>
                <a:gd name="connsiteY4" fmla="*/ 92771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608" h="1189608">
                  <a:moveTo>
                    <a:pt x="0" y="927718"/>
                  </a:moveTo>
                  <a:lnTo>
                    <a:pt x="0" y="0"/>
                  </a:lnTo>
                  <a:lnTo>
                    <a:pt x="1189608" y="1189608"/>
                  </a:lnTo>
                  <a:lnTo>
                    <a:pt x="261890" y="1189608"/>
                  </a:lnTo>
                  <a:cubicBezTo>
                    <a:pt x="117252" y="1189608"/>
                    <a:pt x="0" y="1072356"/>
                    <a:pt x="0" y="92771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23" name="Graphic 22" descr="Rocket">
            <a:extLst>
              <a:ext uri="{FF2B5EF4-FFF2-40B4-BE49-F238E27FC236}">
                <a16:creationId xmlns="" xmlns:a16="http://schemas.microsoft.com/office/drawing/2014/main" id="{A4AFC4D1-2B88-4F41-9679-9EF9607C4D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3398" y="1726152"/>
            <a:ext cx="483643" cy="4836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7144973-CEE7-4BFE-9F37-541730CE4ED7}"/>
              </a:ext>
            </a:extLst>
          </p:cNvPr>
          <p:cNvSpPr txBox="1"/>
          <p:nvPr/>
        </p:nvSpPr>
        <p:spPr>
          <a:xfrm>
            <a:off x="2322686" y="475830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="" xmlns:a16="http://schemas.microsoft.com/office/drawing/2014/main" id="{F27292FE-5315-43E4-BEEC-6C776CB4A00B}"/>
              </a:ext>
            </a:extLst>
          </p:cNvPr>
          <p:cNvGrpSpPr/>
          <p:nvPr/>
        </p:nvGrpSpPr>
        <p:grpSpPr>
          <a:xfrm>
            <a:off x="3350212" y="1270451"/>
            <a:ext cx="2443577" cy="4014538"/>
            <a:chOff x="497150" y="1083076"/>
            <a:chExt cx="3258103" cy="4820574"/>
          </a:xfrm>
        </p:grpSpPr>
        <p:sp>
          <p:nvSpPr>
            <p:cNvPr id="96" name="Freeform: Shape 95">
              <a:extLst>
                <a:ext uri="{FF2B5EF4-FFF2-40B4-BE49-F238E27FC236}">
                  <a16:creationId xmlns="" xmlns:a16="http://schemas.microsoft.com/office/drawing/2014/main" id="{273FC952-CEE6-4BEA-9CCD-18DED99C7C38}"/>
                </a:ext>
              </a:extLst>
            </p:cNvPr>
            <p:cNvSpPr/>
            <p:nvPr/>
          </p:nvSpPr>
          <p:spPr>
            <a:xfrm rot="10800000">
              <a:off x="497150" y="1083076"/>
              <a:ext cx="1189608" cy="1189608"/>
            </a:xfrm>
            <a:custGeom>
              <a:avLst/>
              <a:gdLst>
                <a:gd name="connsiteX0" fmla="*/ 927718 w 1189608"/>
                <a:gd name="connsiteY0" fmla="*/ 1189608 h 1189608"/>
                <a:gd name="connsiteX1" fmla="*/ 0 w 1189608"/>
                <a:gd name="connsiteY1" fmla="*/ 1189608 h 1189608"/>
                <a:gd name="connsiteX2" fmla="*/ 0 w 1189608"/>
                <a:gd name="connsiteY2" fmla="*/ 0 h 1189608"/>
                <a:gd name="connsiteX3" fmla="*/ 1189608 w 1189608"/>
                <a:gd name="connsiteY3" fmla="*/ 0 h 1189608"/>
                <a:gd name="connsiteX4" fmla="*/ 1189608 w 1189608"/>
                <a:gd name="connsiteY4" fmla="*/ 927718 h 1189608"/>
                <a:gd name="connsiteX5" fmla="*/ 927718 w 1189608"/>
                <a:gd name="connsiteY5" fmla="*/ 118960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9608" h="1189608">
                  <a:moveTo>
                    <a:pt x="927718" y="1189608"/>
                  </a:moveTo>
                  <a:lnTo>
                    <a:pt x="0" y="1189608"/>
                  </a:lnTo>
                  <a:lnTo>
                    <a:pt x="0" y="0"/>
                  </a:lnTo>
                  <a:lnTo>
                    <a:pt x="1189608" y="0"/>
                  </a:lnTo>
                  <a:lnTo>
                    <a:pt x="1189608" y="927718"/>
                  </a:lnTo>
                  <a:cubicBezTo>
                    <a:pt x="1189608" y="1072356"/>
                    <a:pt x="1072356" y="1189608"/>
                    <a:pt x="927718" y="118960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="" xmlns:a16="http://schemas.microsoft.com/office/drawing/2014/main" id="{F25D164E-19EB-40E5-81C6-A45EECE49445}"/>
                </a:ext>
              </a:extLst>
            </p:cNvPr>
            <p:cNvSpPr/>
            <p:nvPr/>
          </p:nvSpPr>
          <p:spPr>
            <a:xfrm>
              <a:off x="2565645" y="4714042"/>
              <a:ext cx="1189608" cy="1189608"/>
            </a:xfrm>
            <a:custGeom>
              <a:avLst/>
              <a:gdLst>
                <a:gd name="connsiteX0" fmla="*/ 927718 w 1189608"/>
                <a:gd name="connsiteY0" fmla="*/ 1189608 h 1189608"/>
                <a:gd name="connsiteX1" fmla="*/ 0 w 1189608"/>
                <a:gd name="connsiteY1" fmla="*/ 1189608 h 1189608"/>
                <a:gd name="connsiteX2" fmla="*/ 0 w 1189608"/>
                <a:gd name="connsiteY2" fmla="*/ 0 h 1189608"/>
                <a:gd name="connsiteX3" fmla="*/ 1189608 w 1189608"/>
                <a:gd name="connsiteY3" fmla="*/ 0 h 1189608"/>
                <a:gd name="connsiteX4" fmla="*/ 1189608 w 1189608"/>
                <a:gd name="connsiteY4" fmla="*/ 927718 h 1189608"/>
                <a:gd name="connsiteX5" fmla="*/ 927718 w 1189608"/>
                <a:gd name="connsiteY5" fmla="*/ 118960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9608" h="1189608">
                  <a:moveTo>
                    <a:pt x="927718" y="1189608"/>
                  </a:moveTo>
                  <a:lnTo>
                    <a:pt x="0" y="1189608"/>
                  </a:lnTo>
                  <a:lnTo>
                    <a:pt x="0" y="0"/>
                  </a:lnTo>
                  <a:lnTo>
                    <a:pt x="1189608" y="0"/>
                  </a:lnTo>
                  <a:lnTo>
                    <a:pt x="1189608" y="927718"/>
                  </a:lnTo>
                  <a:cubicBezTo>
                    <a:pt x="1189608" y="1072356"/>
                    <a:pt x="1072356" y="1189608"/>
                    <a:pt x="927718" y="118960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="" xmlns:a16="http://schemas.microsoft.com/office/drawing/2014/main" id="{574C8C70-0C44-4186-A976-8BF2E39FE8B9}"/>
                </a:ext>
              </a:extLst>
            </p:cNvPr>
            <p:cNvSpPr/>
            <p:nvPr/>
          </p:nvSpPr>
          <p:spPr>
            <a:xfrm>
              <a:off x="701336" y="1287262"/>
              <a:ext cx="2849732" cy="4412202"/>
            </a:xfrm>
            <a:prstGeom prst="roundRect">
              <a:avLst>
                <a:gd name="adj" fmla="val 9190"/>
              </a:avLst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="" xmlns:a16="http://schemas.microsoft.com/office/drawing/2014/main" id="{719F0479-BB72-4E15-A785-634D7187D330}"/>
                </a:ext>
              </a:extLst>
            </p:cNvPr>
            <p:cNvSpPr/>
            <p:nvPr/>
          </p:nvSpPr>
          <p:spPr>
            <a:xfrm rot="5400000">
              <a:off x="497150" y="1083076"/>
              <a:ext cx="1189608" cy="1189608"/>
            </a:xfrm>
            <a:custGeom>
              <a:avLst/>
              <a:gdLst>
                <a:gd name="connsiteX0" fmla="*/ 0 w 1189608"/>
                <a:gd name="connsiteY0" fmla="*/ 927718 h 1189608"/>
                <a:gd name="connsiteX1" fmla="*/ 0 w 1189608"/>
                <a:gd name="connsiteY1" fmla="*/ 0 h 1189608"/>
                <a:gd name="connsiteX2" fmla="*/ 1189608 w 1189608"/>
                <a:gd name="connsiteY2" fmla="*/ 1189608 h 1189608"/>
                <a:gd name="connsiteX3" fmla="*/ 261890 w 1189608"/>
                <a:gd name="connsiteY3" fmla="*/ 1189608 h 1189608"/>
                <a:gd name="connsiteX4" fmla="*/ 0 w 1189608"/>
                <a:gd name="connsiteY4" fmla="*/ 92771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608" h="1189608">
                  <a:moveTo>
                    <a:pt x="0" y="927718"/>
                  </a:moveTo>
                  <a:lnTo>
                    <a:pt x="0" y="0"/>
                  </a:lnTo>
                  <a:lnTo>
                    <a:pt x="1189608" y="1189608"/>
                  </a:lnTo>
                  <a:lnTo>
                    <a:pt x="261890" y="1189608"/>
                  </a:lnTo>
                  <a:cubicBezTo>
                    <a:pt x="117252" y="1189608"/>
                    <a:pt x="0" y="1072356"/>
                    <a:pt x="0" y="9277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="" xmlns:a16="http://schemas.microsoft.com/office/drawing/2014/main" id="{CC575185-B80D-491A-9961-6CE5A33DF32F}"/>
                </a:ext>
              </a:extLst>
            </p:cNvPr>
            <p:cNvSpPr/>
            <p:nvPr/>
          </p:nvSpPr>
          <p:spPr>
            <a:xfrm rot="16200000">
              <a:off x="2565645" y="4714042"/>
              <a:ext cx="1189608" cy="1189608"/>
            </a:xfrm>
            <a:custGeom>
              <a:avLst/>
              <a:gdLst>
                <a:gd name="connsiteX0" fmla="*/ 0 w 1189608"/>
                <a:gd name="connsiteY0" fmla="*/ 927718 h 1189608"/>
                <a:gd name="connsiteX1" fmla="*/ 0 w 1189608"/>
                <a:gd name="connsiteY1" fmla="*/ 0 h 1189608"/>
                <a:gd name="connsiteX2" fmla="*/ 1189608 w 1189608"/>
                <a:gd name="connsiteY2" fmla="*/ 1189608 h 1189608"/>
                <a:gd name="connsiteX3" fmla="*/ 261890 w 1189608"/>
                <a:gd name="connsiteY3" fmla="*/ 1189608 h 1189608"/>
                <a:gd name="connsiteX4" fmla="*/ 0 w 1189608"/>
                <a:gd name="connsiteY4" fmla="*/ 92771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608" h="1189608">
                  <a:moveTo>
                    <a:pt x="0" y="927718"/>
                  </a:moveTo>
                  <a:lnTo>
                    <a:pt x="0" y="0"/>
                  </a:lnTo>
                  <a:lnTo>
                    <a:pt x="1189608" y="1189608"/>
                  </a:lnTo>
                  <a:lnTo>
                    <a:pt x="261890" y="1189608"/>
                  </a:lnTo>
                  <a:cubicBezTo>
                    <a:pt x="117252" y="1189608"/>
                    <a:pt x="0" y="1072356"/>
                    <a:pt x="0" y="92771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22" name="Graphic 21" descr="Puzzle">
            <a:extLst>
              <a:ext uri="{FF2B5EF4-FFF2-40B4-BE49-F238E27FC236}">
                <a16:creationId xmlns="" xmlns:a16="http://schemas.microsoft.com/office/drawing/2014/main" id="{42AE3DD9-4242-40AB-AA92-D521F2967D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87482" y="1726152"/>
            <a:ext cx="483643" cy="48364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A192D68-8B21-49E6-8A77-C0897EBCE47A}"/>
              </a:ext>
            </a:extLst>
          </p:cNvPr>
          <p:cNvSpPr txBox="1"/>
          <p:nvPr/>
        </p:nvSpPr>
        <p:spPr>
          <a:xfrm>
            <a:off x="5232671" y="475830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grpSp>
        <p:nvGrpSpPr>
          <p:cNvPr id="101" name="Group 100">
            <a:extLst>
              <a:ext uri="{FF2B5EF4-FFF2-40B4-BE49-F238E27FC236}">
                <a16:creationId xmlns="" xmlns:a16="http://schemas.microsoft.com/office/drawing/2014/main" id="{9689E2D0-3671-494E-92BB-7B72F452D4AA}"/>
              </a:ext>
            </a:extLst>
          </p:cNvPr>
          <p:cNvGrpSpPr/>
          <p:nvPr/>
        </p:nvGrpSpPr>
        <p:grpSpPr>
          <a:xfrm>
            <a:off x="6250991" y="1270451"/>
            <a:ext cx="2443577" cy="4014537"/>
            <a:chOff x="497150" y="1083076"/>
            <a:chExt cx="3258103" cy="4820574"/>
          </a:xfrm>
        </p:grpSpPr>
        <p:sp>
          <p:nvSpPr>
            <p:cNvPr id="102" name="Freeform: Shape 101">
              <a:extLst>
                <a:ext uri="{FF2B5EF4-FFF2-40B4-BE49-F238E27FC236}">
                  <a16:creationId xmlns="" xmlns:a16="http://schemas.microsoft.com/office/drawing/2014/main" id="{B4655F21-5B4B-4CA7-B5D9-BAC3154442F0}"/>
                </a:ext>
              </a:extLst>
            </p:cNvPr>
            <p:cNvSpPr/>
            <p:nvPr/>
          </p:nvSpPr>
          <p:spPr>
            <a:xfrm rot="10800000">
              <a:off x="497150" y="1083076"/>
              <a:ext cx="1189608" cy="1189608"/>
            </a:xfrm>
            <a:custGeom>
              <a:avLst/>
              <a:gdLst>
                <a:gd name="connsiteX0" fmla="*/ 927718 w 1189608"/>
                <a:gd name="connsiteY0" fmla="*/ 1189608 h 1189608"/>
                <a:gd name="connsiteX1" fmla="*/ 0 w 1189608"/>
                <a:gd name="connsiteY1" fmla="*/ 1189608 h 1189608"/>
                <a:gd name="connsiteX2" fmla="*/ 0 w 1189608"/>
                <a:gd name="connsiteY2" fmla="*/ 0 h 1189608"/>
                <a:gd name="connsiteX3" fmla="*/ 1189608 w 1189608"/>
                <a:gd name="connsiteY3" fmla="*/ 0 h 1189608"/>
                <a:gd name="connsiteX4" fmla="*/ 1189608 w 1189608"/>
                <a:gd name="connsiteY4" fmla="*/ 927718 h 1189608"/>
                <a:gd name="connsiteX5" fmla="*/ 927718 w 1189608"/>
                <a:gd name="connsiteY5" fmla="*/ 118960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9608" h="1189608">
                  <a:moveTo>
                    <a:pt x="927718" y="1189608"/>
                  </a:moveTo>
                  <a:lnTo>
                    <a:pt x="0" y="1189608"/>
                  </a:lnTo>
                  <a:lnTo>
                    <a:pt x="0" y="0"/>
                  </a:lnTo>
                  <a:lnTo>
                    <a:pt x="1189608" y="0"/>
                  </a:lnTo>
                  <a:lnTo>
                    <a:pt x="1189608" y="927718"/>
                  </a:lnTo>
                  <a:cubicBezTo>
                    <a:pt x="1189608" y="1072356"/>
                    <a:pt x="1072356" y="1189608"/>
                    <a:pt x="927718" y="11896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="" xmlns:a16="http://schemas.microsoft.com/office/drawing/2014/main" id="{EE99ECC7-AF47-479E-87A1-FF7680B9D60C}"/>
                </a:ext>
              </a:extLst>
            </p:cNvPr>
            <p:cNvSpPr/>
            <p:nvPr/>
          </p:nvSpPr>
          <p:spPr>
            <a:xfrm>
              <a:off x="2565645" y="4714042"/>
              <a:ext cx="1189608" cy="1189608"/>
            </a:xfrm>
            <a:custGeom>
              <a:avLst/>
              <a:gdLst>
                <a:gd name="connsiteX0" fmla="*/ 927718 w 1189608"/>
                <a:gd name="connsiteY0" fmla="*/ 1189608 h 1189608"/>
                <a:gd name="connsiteX1" fmla="*/ 0 w 1189608"/>
                <a:gd name="connsiteY1" fmla="*/ 1189608 h 1189608"/>
                <a:gd name="connsiteX2" fmla="*/ 0 w 1189608"/>
                <a:gd name="connsiteY2" fmla="*/ 0 h 1189608"/>
                <a:gd name="connsiteX3" fmla="*/ 1189608 w 1189608"/>
                <a:gd name="connsiteY3" fmla="*/ 0 h 1189608"/>
                <a:gd name="connsiteX4" fmla="*/ 1189608 w 1189608"/>
                <a:gd name="connsiteY4" fmla="*/ 927718 h 1189608"/>
                <a:gd name="connsiteX5" fmla="*/ 927718 w 1189608"/>
                <a:gd name="connsiteY5" fmla="*/ 118960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9608" h="1189608">
                  <a:moveTo>
                    <a:pt x="927718" y="1189608"/>
                  </a:moveTo>
                  <a:lnTo>
                    <a:pt x="0" y="1189608"/>
                  </a:lnTo>
                  <a:lnTo>
                    <a:pt x="0" y="0"/>
                  </a:lnTo>
                  <a:lnTo>
                    <a:pt x="1189608" y="0"/>
                  </a:lnTo>
                  <a:lnTo>
                    <a:pt x="1189608" y="927718"/>
                  </a:lnTo>
                  <a:cubicBezTo>
                    <a:pt x="1189608" y="1072356"/>
                    <a:pt x="1072356" y="1189608"/>
                    <a:pt x="927718" y="118960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="" xmlns:a16="http://schemas.microsoft.com/office/drawing/2014/main" id="{EFA06429-DFA3-4C11-A9A9-75EFD94911B2}"/>
                </a:ext>
              </a:extLst>
            </p:cNvPr>
            <p:cNvSpPr/>
            <p:nvPr/>
          </p:nvSpPr>
          <p:spPr>
            <a:xfrm>
              <a:off x="701336" y="1287262"/>
              <a:ext cx="2849732" cy="4412202"/>
            </a:xfrm>
            <a:prstGeom prst="roundRect">
              <a:avLst>
                <a:gd name="adj" fmla="val 9190"/>
              </a:avLst>
            </a:prstGeom>
            <a:solidFill>
              <a:schemeClr val="bg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="" xmlns:a16="http://schemas.microsoft.com/office/drawing/2014/main" id="{CEA3599F-295E-4C27-A189-C552F94F96FF}"/>
                </a:ext>
              </a:extLst>
            </p:cNvPr>
            <p:cNvSpPr/>
            <p:nvPr/>
          </p:nvSpPr>
          <p:spPr>
            <a:xfrm rot="5400000">
              <a:off x="497150" y="1083076"/>
              <a:ext cx="1189608" cy="1189608"/>
            </a:xfrm>
            <a:custGeom>
              <a:avLst/>
              <a:gdLst>
                <a:gd name="connsiteX0" fmla="*/ 0 w 1189608"/>
                <a:gd name="connsiteY0" fmla="*/ 927718 h 1189608"/>
                <a:gd name="connsiteX1" fmla="*/ 0 w 1189608"/>
                <a:gd name="connsiteY1" fmla="*/ 0 h 1189608"/>
                <a:gd name="connsiteX2" fmla="*/ 1189608 w 1189608"/>
                <a:gd name="connsiteY2" fmla="*/ 1189608 h 1189608"/>
                <a:gd name="connsiteX3" fmla="*/ 261890 w 1189608"/>
                <a:gd name="connsiteY3" fmla="*/ 1189608 h 1189608"/>
                <a:gd name="connsiteX4" fmla="*/ 0 w 1189608"/>
                <a:gd name="connsiteY4" fmla="*/ 92771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608" h="1189608">
                  <a:moveTo>
                    <a:pt x="0" y="927718"/>
                  </a:moveTo>
                  <a:lnTo>
                    <a:pt x="0" y="0"/>
                  </a:lnTo>
                  <a:lnTo>
                    <a:pt x="1189608" y="1189608"/>
                  </a:lnTo>
                  <a:lnTo>
                    <a:pt x="261890" y="1189608"/>
                  </a:lnTo>
                  <a:cubicBezTo>
                    <a:pt x="117252" y="1189608"/>
                    <a:pt x="0" y="1072356"/>
                    <a:pt x="0" y="9277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="" xmlns:a16="http://schemas.microsoft.com/office/drawing/2014/main" id="{7A589A6E-E564-48ED-A6FD-23E4E3ACCAB9}"/>
                </a:ext>
              </a:extLst>
            </p:cNvPr>
            <p:cNvSpPr/>
            <p:nvPr/>
          </p:nvSpPr>
          <p:spPr>
            <a:xfrm rot="16200000">
              <a:off x="2565645" y="4714042"/>
              <a:ext cx="1189608" cy="1189608"/>
            </a:xfrm>
            <a:custGeom>
              <a:avLst/>
              <a:gdLst>
                <a:gd name="connsiteX0" fmla="*/ 0 w 1189608"/>
                <a:gd name="connsiteY0" fmla="*/ 927718 h 1189608"/>
                <a:gd name="connsiteX1" fmla="*/ 0 w 1189608"/>
                <a:gd name="connsiteY1" fmla="*/ 0 h 1189608"/>
                <a:gd name="connsiteX2" fmla="*/ 1189608 w 1189608"/>
                <a:gd name="connsiteY2" fmla="*/ 1189608 h 1189608"/>
                <a:gd name="connsiteX3" fmla="*/ 261890 w 1189608"/>
                <a:gd name="connsiteY3" fmla="*/ 1189608 h 1189608"/>
                <a:gd name="connsiteX4" fmla="*/ 0 w 1189608"/>
                <a:gd name="connsiteY4" fmla="*/ 927718 h 118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9608" h="1189608">
                  <a:moveTo>
                    <a:pt x="0" y="927718"/>
                  </a:moveTo>
                  <a:lnTo>
                    <a:pt x="0" y="0"/>
                  </a:lnTo>
                  <a:lnTo>
                    <a:pt x="1189608" y="1189608"/>
                  </a:lnTo>
                  <a:lnTo>
                    <a:pt x="261890" y="1189608"/>
                  </a:lnTo>
                  <a:cubicBezTo>
                    <a:pt x="117252" y="1189608"/>
                    <a:pt x="0" y="1072356"/>
                    <a:pt x="0" y="9277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21" name="Graphic 20" descr="Users">
            <a:extLst>
              <a:ext uri="{FF2B5EF4-FFF2-40B4-BE49-F238E27FC236}">
                <a16:creationId xmlns="" xmlns:a16="http://schemas.microsoft.com/office/drawing/2014/main" id="{AAC46ACE-9A4E-414B-8BCA-2B8FFF0E688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15449" y="1698280"/>
            <a:ext cx="483643" cy="48364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C45935B-CB13-4AD9-BE90-86BE307A5C70}"/>
              </a:ext>
            </a:extLst>
          </p:cNvPr>
          <p:cNvSpPr txBox="1"/>
          <p:nvPr/>
        </p:nvSpPr>
        <p:spPr>
          <a:xfrm>
            <a:off x="8142654" y="4758305"/>
            <a:ext cx="575799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E699DF0C-07A2-4064-87FC-FDAF5BA9D586}"/>
              </a:ext>
            </a:extLst>
          </p:cNvPr>
          <p:cNvGrpSpPr/>
          <p:nvPr/>
        </p:nvGrpSpPr>
        <p:grpSpPr>
          <a:xfrm>
            <a:off x="845153" y="1139927"/>
            <a:ext cx="1708695" cy="3460604"/>
            <a:chOff x="8929772" y="-349157"/>
            <a:chExt cx="3026323" cy="4614140"/>
          </a:xfrm>
        </p:grpSpPr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3099540-2193-4F2B-8E81-A2E7878EA7A7}"/>
                </a:ext>
              </a:extLst>
            </p:cNvPr>
            <p:cNvSpPr txBox="1"/>
            <p:nvPr/>
          </p:nvSpPr>
          <p:spPr>
            <a:xfrm>
              <a:off x="9019007" y="-349157"/>
              <a:ext cx="2937088" cy="22775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endParaRPr lang="en-US" sz="1050" b="1" dirty="0" smtClean="0"/>
            </a:p>
            <a:p>
              <a:endParaRPr lang="en-US" sz="1050" b="1" dirty="0"/>
            </a:p>
            <a:p>
              <a:r>
                <a:rPr lang="en-US" sz="1050" b="1" dirty="0" err="1" smtClean="0"/>
                <a:t>Pertukaran</a:t>
              </a:r>
              <a:r>
                <a:rPr lang="en-US" sz="1050" b="1" dirty="0" smtClean="0"/>
                <a:t> </a:t>
              </a:r>
              <a:r>
                <a:rPr lang="en-US" sz="1050" b="1" dirty="0" err="1"/>
                <a:t>Ketua</a:t>
              </a:r>
              <a:r>
                <a:rPr lang="en-US" sz="1050" b="1" dirty="0"/>
                <a:t> </a:t>
              </a:r>
              <a:r>
                <a:rPr lang="en-US" sz="1050" b="1" dirty="0" err="1"/>
                <a:t>Projek</a:t>
              </a:r>
              <a:r>
                <a:rPr lang="en-US" sz="1050" b="1" dirty="0"/>
                <a:t>  </a:t>
              </a:r>
              <a:r>
                <a:rPr lang="en-US" sz="1050" b="1" dirty="0" err="1"/>
                <a:t>ialah</a:t>
              </a:r>
              <a:r>
                <a:rPr lang="en-US" sz="1050" b="1" dirty="0"/>
                <a:t> </a:t>
              </a:r>
              <a:r>
                <a:rPr lang="en-US" sz="1050" b="1" dirty="0" err="1"/>
                <a:t>apabila</a:t>
              </a:r>
              <a:r>
                <a:rPr lang="en-US" sz="1050" b="1" dirty="0"/>
                <a:t> </a:t>
              </a:r>
              <a:r>
                <a:rPr lang="en-US" sz="1050" b="1" dirty="0" err="1"/>
                <a:t>ketua</a:t>
              </a:r>
              <a:r>
                <a:rPr lang="en-US" sz="1050" b="1" dirty="0"/>
                <a:t> </a:t>
              </a:r>
              <a:r>
                <a:rPr lang="en-US" sz="1050" b="1" dirty="0" err="1"/>
                <a:t>projek</a:t>
              </a:r>
              <a:r>
                <a:rPr lang="en-US" sz="1050" b="1" dirty="0"/>
                <a:t> </a:t>
              </a:r>
              <a:r>
                <a:rPr lang="en-US" sz="1050" b="1" dirty="0" err="1"/>
                <a:t>asal</a:t>
              </a:r>
              <a:r>
                <a:rPr lang="en-US" sz="1050" b="1" dirty="0"/>
                <a:t> </a:t>
              </a:r>
              <a:r>
                <a:rPr lang="en-US" sz="1050" b="1" dirty="0" err="1"/>
                <a:t>bagi</a:t>
              </a:r>
              <a:r>
                <a:rPr lang="en-US" sz="1050" b="1" dirty="0"/>
                <a:t> </a:t>
              </a:r>
              <a:r>
                <a:rPr lang="en-US" sz="1050" b="1" dirty="0" err="1"/>
                <a:t>geran</a:t>
              </a:r>
              <a:r>
                <a:rPr lang="en-US" sz="1050" b="1" dirty="0"/>
                <a:t> yang </a:t>
              </a:r>
              <a:r>
                <a:rPr lang="en-US" sz="1050" b="1" dirty="0" err="1"/>
                <a:t>masih</a:t>
              </a:r>
              <a:r>
                <a:rPr lang="en-US" sz="1050" b="1" dirty="0"/>
                <a:t> </a:t>
              </a:r>
              <a:r>
                <a:rPr lang="en-US" sz="1050" b="1" dirty="0" err="1"/>
                <a:t>aktif</a:t>
              </a:r>
              <a:r>
                <a:rPr lang="en-US" sz="1050" b="1" dirty="0"/>
                <a:t> </a:t>
              </a:r>
              <a:r>
                <a:rPr lang="en-US" sz="1050" b="1" dirty="0" err="1"/>
                <a:t>tidak</a:t>
              </a:r>
              <a:r>
                <a:rPr lang="en-US" sz="1050" b="1" dirty="0"/>
                <a:t> </a:t>
              </a:r>
              <a:r>
                <a:rPr lang="en-US" sz="1050" b="1" dirty="0" err="1"/>
                <a:t>lagi</a:t>
              </a:r>
              <a:r>
                <a:rPr lang="en-US" sz="1050" b="1" dirty="0"/>
                <a:t> </a:t>
              </a:r>
              <a:r>
                <a:rPr lang="en-US" sz="1050" b="1" dirty="0" err="1"/>
                <a:t>menjalankan</a:t>
              </a:r>
              <a:r>
                <a:rPr lang="en-US" sz="1050" b="1" dirty="0"/>
                <a:t> </a:t>
              </a:r>
              <a:r>
                <a:rPr lang="en-US" sz="1050" b="1" dirty="0" err="1"/>
                <a:t>tugas</a:t>
              </a:r>
              <a:r>
                <a:rPr lang="en-US" sz="1050" b="1" dirty="0"/>
                <a:t> </a:t>
              </a:r>
              <a:r>
                <a:rPr lang="en-US" sz="1050" b="1" dirty="0" err="1"/>
                <a:t>sebagai</a:t>
              </a:r>
              <a:r>
                <a:rPr lang="en-US" sz="1050" b="1" dirty="0"/>
                <a:t> </a:t>
              </a:r>
              <a:r>
                <a:rPr lang="en-US" sz="1050" b="1" dirty="0" err="1"/>
                <a:t>ketua</a:t>
              </a:r>
              <a:r>
                <a:rPr lang="en-US" sz="1050" b="1" dirty="0"/>
                <a:t> </a:t>
              </a:r>
              <a:r>
                <a:rPr lang="en-US" sz="1050" b="1" dirty="0" err="1"/>
                <a:t>dalam</a:t>
              </a:r>
              <a:r>
                <a:rPr lang="en-US" sz="1050" b="1" dirty="0"/>
                <a:t> </a:t>
              </a:r>
              <a:r>
                <a:rPr lang="en-US" sz="1050" b="1" dirty="0" err="1"/>
                <a:t>kumpulan</a:t>
              </a:r>
              <a:r>
                <a:rPr lang="en-US" sz="1050" b="1" dirty="0"/>
                <a:t> </a:t>
              </a:r>
              <a:r>
                <a:rPr lang="en-US" sz="1050" b="1" dirty="0" err="1"/>
                <a:t>penyelidikan</a:t>
              </a:r>
              <a:r>
                <a:rPr lang="en-US" sz="1050" b="1" dirty="0"/>
                <a:t> </a:t>
              </a:r>
              <a:r>
                <a:rPr lang="en-US" sz="1050" b="1" dirty="0" err="1"/>
                <a:t>tersebut</a:t>
              </a:r>
              <a:r>
                <a:rPr lang="en-US" sz="1050" b="1" dirty="0"/>
                <a:t> </a:t>
              </a:r>
              <a:r>
                <a:rPr lang="en-US" sz="1050" b="1" dirty="0" err="1"/>
                <a:t>kerana</a:t>
              </a:r>
              <a:r>
                <a:rPr lang="en-US" sz="1050" b="1" dirty="0"/>
                <a:t>  </a:t>
              </a:r>
              <a:r>
                <a:rPr lang="en-US" sz="1050" b="1" dirty="0" err="1"/>
                <a:t>beberapa</a:t>
              </a:r>
              <a:r>
                <a:rPr lang="en-US" sz="1050" b="1" dirty="0"/>
                <a:t> </a:t>
              </a:r>
              <a:r>
                <a:rPr lang="en-US" sz="1050" b="1" dirty="0" err="1"/>
                <a:t>sebab</a:t>
              </a:r>
              <a:r>
                <a:rPr lang="en-US" sz="1050" b="1" dirty="0"/>
                <a:t> </a:t>
              </a:r>
              <a:r>
                <a:rPr lang="en-US" sz="1050" b="1" dirty="0" err="1"/>
                <a:t>seperti</a:t>
              </a:r>
              <a:r>
                <a:rPr lang="en-US" sz="1050" b="1" dirty="0"/>
                <a:t> </a:t>
              </a:r>
              <a:r>
                <a:rPr lang="en-US" sz="1050" b="1" dirty="0" err="1"/>
                <a:t>berikut</a:t>
              </a:r>
              <a:endParaRPr lang="en-US" sz="1050" b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C973668A-CA63-4AEF-A64D-8364B309BCF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2339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endPara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Tamat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kontrak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dengan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UTM (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bagi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staf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akademik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kontrak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Meletak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jawatan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sebagai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staf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akademik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UTM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Bersara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Meninggal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dunia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B842B509-09EA-4A13-A9B8-9DFC223C4649}"/>
              </a:ext>
            </a:extLst>
          </p:cNvPr>
          <p:cNvGrpSpPr/>
          <p:nvPr/>
        </p:nvGrpSpPr>
        <p:grpSpPr>
          <a:xfrm>
            <a:off x="3744889" y="1436506"/>
            <a:ext cx="1775682" cy="3164025"/>
            <a:chOff x="8929772" y="46283"/>
            <a:chExt cx="3144965" cy="4218699"/>
          </a:xfrm>
        </p:grpSpPr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9544408F-9E12-46FE-BA63-DD3BD296ED07}"/>
                </a:ext>
              </a:extLst>
            </p:cNvPr>
            <p:cNvSpPr txBox="1"/>
            <p:nvPr/>
          </p:nvSpPr>
          <p:spPr>
            <a:xfrm>
              <a:off x="9137650" y="46283"/>
              <a:ext cx="2937087" cy="206210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dirty="0" err="1"/>
                <a:t>Memangku</a:t>
              </a:r>
              <a:r>
                <a:rPr lang="en-US" sz="1050" b="1" dirty="0"/>
                <a:t> </a:t>
              </a:r>
              <a:r>
                <a:rPr lang="en-US" sz="1050" b="1" dirty="0" err="1"/>
                <a:t>tugas</a:t>
              </a:r>
              <a:r>
                <a:rPr lang="en-US" sz="1050" b="1" dirty="0"/>
                <a:t> </a:t>
              </a:r>
              <a:r>
                <a:rPr lang="en-US" sz="1050" b="1" dirty="0" err="1"/>
                <a:t>Ketua</a:t>
              </a:r>
              <a:r>
                <a:rPr lang="en-US" sz="1050" b="1" dirty="0"/>
                <a:t> </a:t>
              </a:r>
              <a:r>
                <a:rPr lang="en-US" sz="1050" b="1" dirty="0" err="1"/>
                <a:t>Projek</a:t>
              </a:r>
              <a:r>
                <a:rPr lang="en-US" sz="1050" b="1" dirty="0"/>
                <a:t>  </a:t>
              </a:r>
              <a:r>
                <a:rPr lang="en-US" sz="1050" b="1" dirty="0" err="1"/>
                <a:t>ialah</a:t>
              </a:r>
              <a:r>
                <a:rPr lang="en-US" sz="1050" b="1" dirty="0"/>
                <a:t> </a:t>
              </a:r>
              <a:r>
                <a:rPr lang="en-US" sz="1050" b="1" dirty="0" err="1"/>
                <a:t>apabila</a:t>
              </a:r>
              <a:r>
                <a:rPr lang="en-US" sz="1050" b="1" dirty="0"/>
                <a:t> </a:t>
              </a:r>
              <a:r>
                <a:rPr lang="en-US" sz="1050" b="1" dirty="0" err="1"/>
                <a:t>ketua</a:t>
              </a:r>
              <a:r>
                <a:rPr lang="en-US" sz="1050" b="1" dirty="0"/>
                <a:t> </a:t>
              </a:r>
              <a:r>
                <a:rPr lang="en-US" sz="1050" b="1" dirty="0" err="1"/>
                <a:t>projek</a:t>
              </a:r>
              <a:r>
                <a:rPr lang="en-US" sz="1050" b="1" dirty="0"/>
                <a:t> </a:t>
              </a:r>
              <a:r>
                <a:rPr lang="en-US" sz="1050" b="1" dirty="0" err="1"/>
                <a:t>asal</a:t>
              </a:r>
              <a:r>
                <a:rPr lang="en-US" sz="1050" b="1" dirty="0"/>
                <a:t> </a:t>
              </a:r>
              <a:r>
                <a:rPr lang="en-US" sz="1050" b="1" dirty="0" err="1"/>
                <a:t>bagi</a:t>
              </a:r>
              <a:r>
                <a:rPr lang="en-US" sz="1050" b="1" dirty="0"/>
                <a:t> </a:t>
              </a:r>
              <a:r>
                <a:rPr lang="en-US" sz="1050" b="1" dirty="0" err="1"/>
                <a:t>geran</a:t>
              </a:r>
              <a:r>
                <a:rPr lang="en-US" sz="1050" b="1" dirty="0"/>
                <a:t> yang </a:t>
              </a:r>
              <a:r>
                <a:rPr lang="en-US" sz="1050" b="1" dirty="0" err="1"/>
                <a:t>masih</a:t>
              </a:r>
              <a:r>
                <a:rPr lang="en-US" sz="1050" b="1" dirty="0"/>
                <a:t> </a:t>
              </a:r>
              <a:r>
                <a:rPr lang="en-US" sz="1050" b="1" dirty="0" err="1"/>
                <a:t>aktif</a:t>
              </a:r>
              <a:r>
                <a:rPr lang="en-US" sz="1050" b="1" dirty="0"/>
                <a:t> </a:t>
              </a:r>
              <a:r>
                <a:rPr lang="en-US" sz="1050" b="1" dirty="0" err="1"/>
                <a:t>tidak</a:t>
              </a:r>
              <a:r>
                <a:rPr lang="en-US" sz="1050" b="1" dirty="0"/>
                <a:t> </a:t>
              </a:r>
              <a:r>
                <a:rPr lang="en-US" sz="1050" b="1" dirty="0" err="1"/>
                <a:t>dapat</a:t>
              </a:r>
              <a:r>
                <a:rPr lang="en-US" sz="1050" b="1" dirty="0"/>
                <a:t> </a:t>
              </a:r>
              <a:r>
                <a:rPr lang="en-US" sz="1050" b="1" dirty="0" err="1"/>
                <a:t>menjalankan</a:t>
              </a:r>
              <a:r>
                <a:rPr lang="en-US" sz="1050" b="1" dirty="0"/>
                <a:t> </a:t>
              </a:r>
              <a:r>
                <a:rPr lang="en-US" sz="1050" b="1" dirty="0" err="1"/>
                <a:t>tugas</a:t>
              </a:r>
              <a:r>
                <a:rPr lang="en-US" sz="1050" b="1" dirty="0"/>
                <a:t>  </a:t>
              </a:r>
              <a:r>
                <a:rPr lang="en-US" sz="1050" b="1" dirty="0" err="1"/>
                <a:t>sebagai</a:t>
              </a:r>
              <a:r>
                <a:rPr lang="en-US" sz="1050" b="1" dirty="0"/>
                <a:t>  </a:t>
              </a:r>
              <a:r>
                <a:rPr lang="en-US" sz="1050" b="1" dirty="0" err="1"/>
                <a:t>ketua</a:t>
              </a:r>
              <a:r>
                <a:rPr lang="en-US" sz="1050" b="1" dirty="0"/>
                <a:t> </a:t>
              </a:r>
              <a:r>
                <a:rPr lang="en-US" sz="1050" b="1" dirty="0" err="1"/>
                <a:t>dalam</a:t>
              </a:r>
              <a:r>
                <a:rPr lang="en-US" sz="1050" b="1" dirty="0"/>
                <a:t> </a:t>
              </a:r>
              <a:r>
                <a:rPr lang="en-US" sz="1050" b="1" dirty="0" err="1"/>
                <a:t>kempulan</a:t>
              </a:r>
              <a:r>
                <a:rPr lang="en-US" sz="1050" b="1" dirty="0"/>
                <a:t> </a:t>
              </a:r>
              <a:r>
                <a:rPr lang="en-US" sz="1050" b="1" dirty="0" err="1" smtClean="0"/>
                <a:t>penyelidikan</a:t>
              </a:r>
              <a:r>
                <a:rPr lang="en-US" sz="1050" b="1" dirty="0" smtClean="0"/>
                <a:t> </a:t>
              </a:r>
              <a:r>
                <a:rPr lang="en-US" sz="1050" b="1" dirty="0" err="1"/>
                <a:t>tersebut</a:t>
              </a:r>
              <a:r>
                <a:rPr lang="en-US" sz="1050" b="1" dirty="0"/>
                <a:t> </a:t>
              </a:r>
              <a:r>
                <a:rPr lang="en-US" sz="1050" b="1" dirty="0" err="1"/>
                <a:t>kerana</a:t>
              </a:r>
              <a:r>
                <a:rPr lang="en-US" sz="1050" b="1" dirty="0"/>
                <a:t> </a:t>
              </a:r>
              <a:r>
                <a:rPr lang="en-US" sz="1050" b="1" dirty="0" err="1"/>
                <a:t>beberapa</a:t>
              </a:r>
              <a:r>
                <a:rPr lang="en-US" sz="1050" b="1" dirty="0"/>
                <a:t> </a:t>
              </a:r>
              <a:r>
                <a:rPr lang="en-US" sz="1050" b="1" dirty="0" err="1"/>
                <a:t>sebab</a:t>
              </a:r>
              <a:r>
                <a:rPr lang="en-US" sz="1050" b="1" dirty="0"/>
                <a:t> </a:t>
              </a:r>
              <a:r>
                <a:rPr lang="en-US" sz="1050" b="1" dirty="0" err="1"/>
                <a:t>seperti</a:t>
              </a:r>
              <a:r>
                <a:rPr lang="en-US" sz="1050" b="1" dirty="0"/>
                <a:t> </a:t>
              </a:r>
              <a:r>
                <a:rPr lang="en-US" sz="1050" b="1" dirty="0" err="1"/>
                <a:t>berikut</a:t>
              </a:r>
              <a:r>
                <a:rPr lang="en-US" sz="1050" b="1" dirty="0"/>
                <a:t>: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F90C7F14-5DA9-4E6C-A8C3-1004034E8F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23391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Bercuti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sebatikal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di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Luar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Negara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Sakit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memerlukan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rawatan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rehat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yang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panjang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Menunaikan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haji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Cuti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bersalin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377E3C18-C652-412E-A92D-428C6AF3A8D7}"/>
              </a:ext>
            </a:extLst>
          </p:cNvPr>
          <p:cNvGrpSpPr/>
          <p:nvPr/>
        </p:nvGrpSpPr>
        <p:grpSpPr>
          <a:xfrm>
            <a:off x="6648025" y="1481131"/>
            <a:ext cx="1782528" cy="1984235"/>
            <a:chOff x="8929772" y="1163095"/>
            <a:chExt cx="3157091" cy="1930776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BF90AEFA-9763-4BA5-A0B6-7EC70A23000A}"/>
                </a:ext>
              </a:extLst>
            </p:cNvPr>
            <p:cNvSpPr txBox="1"/>
            <p:nvPr/>
          </p:nvSpPr>
          <p:spPr>
            <a:xfrm>
              <a:off x="9149775" y="1163095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050" b="1" dirty="0"/>
                <a:t>TAMBAH/BUANG AHLI PENYELIDIK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D84DBE9D-9122-426B-8C42-EE2BF3A7793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79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MY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Record Management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MY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Project Leader replacement &amp; Addition of Researcher member</a:t>
              </a:r>
            </a:p>
            <a:p>
              <a:pPr algn="just"/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712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10124</TotalTime>
  <Words>133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Template PresentationGo</vt:lpstr>
      <vt:lpstr>Template PresentationGo Dark</vt:lpstr>
      <vt:lpstr>Custom Design</vt:lpstr>
      <vt:lpstr>TUKAR KETUA PROJEK ATAU MEMANGKU TUGAS KETUA PROJEK &amp; TAMBAH/BUANG AHLI PENYELIDIK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Text Boxes for PowerPoint</dc:title>
  <dc:creator>PresentationGO.com</dc:creator>
  <dc:description>© Copyright PresentationGO.com</dc:description>
  <cp:lastModifiedBy>Noorminshah</cp:lastModifiedBy>
  <cp:revision>6</cp:revision>
  <dcterms:created xsi:type="dcterms:W3CDTF">2014-11-26T05:14:11Z</dcterms:created>
  <dcterms:modified xsi:type="dcterms:W3CDTF">2018-11-27T09:40:00Z</dcterms:modified>
  <cp:category>Text &amp; Tables</cp:category>
</cp:coreProperties>
</file>